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sldIdLst>
    <p:sldId id="358" r:id="rId3"/>
    <p:sldId id="359" r:id="rId4"/>
    <p:sldId id="360" r:id="rId5"/>
    <p:sldId id="361" r:id="rId6"/>
    <p:sldId id="389" r:id="rId7"/>
    <p:sldId id="483" r:id="rId8"/>
    <p:sldId id="487" r:id="rId9"/>
    <p:sldId id="488" r:id="rId10"/>
    <p:sldId id="486" r:id="rId11"/>
    <p:sldId id="491" r:id="rId12"/>
    <p:sldId id="492" r:id="rId13"/>
    <p:sldId id="493" r:id="rId14"/>
    <p:sldId id="494" r:id="rId15"/>
    <p:sldId id="495" r:id="rId16"/>
    <p:sldId id="484" r:id="rId17"/>
    <p:sldId id="485" r:id="rId18"/>
    <p:sldId id="496" r:id="rId19"/>
    <p:sldId id="453" r:id="rId20"/>
    <p:sldId id="489" r:id="rId21"/>
    <p:sldId id="490" r:id="rId22"/>
    <p:sldId id="454" r:id="rId23"/>
    <p:sldId id="455" r:id="rId24"/>
    <p:sldId id="456" r:id="rId25"/>
    <p:sldId id="457" r:id="rId26"/>
    <p:sldId id="458" r:id="rId27"/>
    <p:sldId id="459" r:id="rId28"/>
    <p:sldId id="460" r:id="rId29"/>
    <p:sldId id="461" r:id="rId30"/>
    <p:sldId id="462" r:id="rId31"/>
    <p:sldId id="463" r:id="rId32"/>
    <p:sldId id="464" r:id="rId33"/>
    <p:sldId id="465" r:id="rId34"/>
    <p:sldId id="466" r:id="rId35"/>
    <p:sldId id="467" r:id="rId36"/>
    <p:sldId id="468" r:id="rId37"/>
    <p:sldId id="469" r:id="rId38"/>
    <p:sldId id="470" r:id="rId39"/>
    <p:sldId id="471" r:id="rId40"/>
    <p:sldId id="388" r:id="rId41"/>
    <p:sldId id="482" r:id="rId42"/>
    <p:sldId id="390" r:id="rId43"/>
    <p:sldId id="391" r:id="rId44"/>
    <p:sldId id="392" r:id="rId45"/>
    <p:sldId id="393" r:id="rId46"/>
    <p:sldId id="394" r:id="rId47"/>
    <p:sldId id="395" r:id="rId48"/>
    <p:sldId id="396" r:id="rId49"/>
    <p:sldId id="397" r:id="rId50"/>
    <p:sldId id="398" r:id="rId51"/>
    <p:sldId id="399" r:id="rId52"/>
    <p:sldId id="400" r:id="rId53"/>
    <p:sldId id="401" r:id="rId54"/>
    <p:sldId id="402" r:id="rId55"/>
    <p:sldId id="403" r:id="rId56"/>
    <p:sldId id="404" r:id="rId57"/>
    <p:sldId id="405" r:id="rId58"/>
    <p:sldId id="406" r:id="rId59"/>
    <p:sldId id="407" r:id="rId60"/>
    <p:sldId id="408" r:id="rId61"/>
    <p:sldId id="409" r:id="rId62"/>
    <p:sldId id="410" r:id="rId63"/>
    <p:sldId id="411" r:id="rId64"/>
    <p:sldId id="412" r:id="rId65"/>
    <p:sldId id="413" r:id="rId66"/>
    <p:sldId id="414" r:id="rId67"/>
    <p:sldId id="415" r:id="rId68"/>
    <p:sldId id="416" r:id="rId69"/>
    <p:sldId id="417" r:id="rId70"/>
    <p:sldId id="418" r:id="rId71"/>
    <p:sldId id="419" r:id="rId72"/>
    <p:sldId id="420" r:id="rId73"/>
    <p:sldId id="421" r:id="rId74"/>
    <p:sldId id="473" r:id="rId75"/>
    <p:sldId id="422" r:id="rId76"/>
    <p:sldId id="423" r:id="rId77"/>
    <p:sldId id="424" r:id="rId78"/>
    <p:sldId id="425" r:id="rId79"/>
    <p:sldId id="426" r:id="rId80"/>
    <p:sldId id="427" r:id="rId81"/>
    <p:sldId id="428" r:id="rId82"/>
    <p:sldId id="429" r:id="rId83"/>
    <p:sldId id="430" r:id="rId84"/>
    <p:sldId id="431" r:id="rId85"/>
    <p:sldId id="432" r:id="rId86"/>
    <p:sldId id="433" r:id="rId87"/>
    <p:sldId id="434" r:id="rId88"/>
    <p:sldId id="435" r:id="rId89"/>
    <p:sldId id="436" r:id="rId90"/>
    <p:sldId id="437" r:id="rId91"/>
    <p:sldId id="438" r:id="rId92"/>
    <p:sldId id="472" r:id="rId93"/>
    <p:sldId id="439" r:id="rId94"/>
    <p:sldId id="440" r:id="rId95"/>
    <p:sldId id="441" r:id="rId96"/>
    <p:sldId id="442" r:id="rId97"/>
    <p:sldId id="443" r:id="rId98"/>
    <p:sldId id="444" r:id="rId99"/>
    <p:sldId id="445" r:id="rId100"/>
    <p:sldId id="446" r:id="rId101"/>
    <p:sldId id="447" r:id="rId102"/>
    <p:sldId id="448" r:id="rId103"/>
    <p:sldId id="449" r:id="rId104"/>
    <p:sldId id="450" r:id="rId105"/>
    <p:sldId id="451" r:id="rId106"/>
    <p:sldId id="452" r:id="rId107"/>
    <p:sldId id="350" r:id="rId108"/>
    <p:sldId id="387" r:id="rId109"/>
    <p:sldId id="497" r:id="rId110"/>
    <p:sldId id="351" r:id="rId111"/>
    <p:sldId id="352" r:id="rId112"/>
    <p:sldId id="353" r:id="rId113"/>
    <p:sldId id="362" r:id="rId114"/>
    <p:sldId id="354" r:id="rId115"/>
    <p:sldId id="355" r:id="rId116"/>
    <p:sldId id="356" r:id="rId117"/>
    <p:sldId id="357" r:id="rId118"/>
    <p:sldId id="346" r:id="rId119"/>
    <p:sldId id="349" r:id="rId120"/>
    <p:sldId id="289" r:id="rId121"/>
    <p:sldId id="290" r:id="rId122"/>
    <p:sldId id="291" r:id="rId123"/>
    <p:sldId id="292" r:id="rId124"/>
    <p:sldId id="293" r:id="rId125"/>
    <p:sldId id="294" r:id="rId126"/>
    <p:sldId id="295" r:id="rId127"/>
    <p:sldId id="296" r:id="rId128"/>
    <p:sldId id="297" r:id="rId129"/>
    <p:sldId id="298" r:id="rId130"/>
    <p:sldId id="299" r:id="rId131"/>
    <p:sldId id="300" r:id="rId132"/>
    <p:sldId id="301" r:id="rId133"/>
    <p:sldId id="302" r:id="rId134"/>
    <p:sldId id="303" r:id="rId135"/>
    <p:sldId id="304" r:id="rId136"/>
    <p:sldId id="305" r:id="rId137"/>
    <p:sldId id="386" r:id="rId138"/>
    <p:sldId id="306" r:id="rId139"/>
    <p:sldId id="307" r:id="rId140"/>
    <p:sldId id="308" r:id="rId141"/>
    <p:sldId id="309" r:id="rId142"/>
    <p:sldId id="311" r:id="rId143"/>
    <p:sldId id="312" r:id="rId144"/>
    <p:sldId id="313" r:id="rId145"/>
    <p:sldId id="314" r:id="rId146"/>
    <p:sldId id="375" r:id="rId147"/>
    <p:sldId id="376" r:id="rId148"/>
    <p:sldId id="377" r:id="rId149"/>
    <p:sldId id="378" r:id="rId150"/>
    <p:sldId id="379" r:id="rId151"/>
    <p:sldId id="380" r:id="rId152"/>
    <p:sldId id="315" r:id="rId153"/>
    <p:sldId id="316" r:id="rId154"/>
    <p:sldId id="317" r:id="rId155"/>
    <p:sldId id="318" r:id="rId156"/>
    <p:sldId id="319" r:id="rId157"/>
    <p:sldId id="320" r:id="rId158"/>
    <p:sldId id="321" r:id="rId159"/>
    <p:sldId id="322" r:id="rId160"/>
    <p:sldId id="323" r:id="rId161"/>
    <p:sldId id="324" r:id="rId162"/>
    <p:sldId id="325" r:id="rId163"/>
    <p:sldId id="326" r:id="rId164"/>
    <p:sldId id="327" r:id="rId165"/>
    <p:sldId id="328" r:id="rId166"/>
    <p:sldId id="329" r:id="rId167"/>
    <p:sldId id="330" r:id="rId168"/>
    <p:sldId id="331" r:id="rId169"/>
    <p:sldId id="332" r:id="rId170"/>
    <p:sldId id="382" r:id="rId171"/>
    <p:sldId id="333" r:id="rId172"/>
    <p:sldId id="383" r:id="rId173"/>
    <p:sldId id="384" r:id="rId174"/>
    <p:sldId id="334" r:id="rId175"/>
    <p:sldId id="385" r:id="rId176"/>
    <p:sldId id="335" r:id="rId177"/>
    <p:sldId id="336" r:id="rId178"/>
    <p:sldId id="337" r:id="rId179"/>
    <p:sldId id="338" r:id="rId180"/>
    <p:sldId id="348" r:id="rId181"/>
    <p:sldId id="339" r:id="rId182"/>
    <p:sldId id="340" r:id="rId183"/>
    <p:sldId id="347" r:id="rId184"/>
    <p:sldId id="341" r:id="rId185"/>
    <p:sldId id="342" r:id="rId186"/>
    <p:sldId id="343" r:id="rId187"/>
    <p:sldId id="344" r:id="rId188"/>
    <p:sldId id="381" r:id="rId189"/>
    <p:sldId id="374" r:id="rId190"/>
    <p:sldId id="365" r:id="rId191"/>
    <p:sldId id="345" r:id="rId192"/>
    <p:sldId id="363" r:id="rId193"/>
    <p:sldId id="476" r:id="rId194"/>
    <p:sldId id="477" r:id="rId195"/>
    <p:sldId id="479" r:id="rId196"/>
    <p:sldId id="475" r:id="rId197"/>
    <p:sldId id="478" r:id="rId198"/>
    <p:sldId id="481" r:id="rId199"/>
    <p:sldId id="371" r:id="rId200"/>
    <p:sldId id="372" r:id="rId201"/>
    <p:sldId id="373" r:id="rId20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CCCC00"/>
    <a:srgbClr val="FF33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32" autoAdjust="0"/>
    <p:restoredTop sz="94660"/>
  </p:normalViewPr>
  <p:slideViewPr>
    <p:cSldViewPr>
      <p:cViewPr varScale="1">
        <p:scale>
          <a:sx n="74" d="100"/>
          <a:sy n="74" d="100"/>
        </p:scale>
        <p:origin x="-10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63" Type="http://schemas.openxmlformats.org/officeDocument/2006/relationships/slide" Target="slides/slide61.xml"/><Relationship Id="rId84" Type="http://schemas.openxmlformats.org/officeDocument/2006/relationships/slide" Target="slides/slide82.xml"/><Relationship Id="rId138" Type="http://schemas.openxmlformats.org/officeDocument/2006/relationships/slide" Target="slides/slide136.xml"/><Relationship Id="rId159" Type="http://schemas.openxmlformats.org/officeDocument/2006/relationships/slide" Target="slides/slide157.xml"/><Relationship Id="rId170" Type="http://schemas.openxmlformats.org/officeDocument/2006/relationships/slide" Target="slides/slide168.xml"/><Relationship Id="rId191" Type="http://schemas.openxmlformats.org/officeDocument/2006/relationships/slide" Target="slides/slide189.xml"/><Relationship Id="rId205" Type="http://schemas.openxmlformats.org/officeDocument/2006/relationships/theme" Target="theme/theme1.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144" Type="http://schemas.openxmlformats.org/officeDocument/2006/relationships/slide" Target="slides/slide142.xml"/><Relationship Id="rId149" Type="http://schemas.openxmlformats.org/officeDocument/2006/relationships/slide" Target="slides/slide14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60" Type="http://schemas.openxmlformats.org/officeDocument/2006/relationships/slide" Target="slides/slide158.xml"/><Relationship Id="rId165" Type="http://schemas.openxmlformats.org/officeDocument/2006/relationships/slide" Target="slides/slide163.xml"/><Relationship Id="rId181" Type="http://schemas.openxmlformats.org/officeDocument/2006/relationships/slide" Target="slides/slide179.xml"/><Relationship Id="rId186" Type="http://schemas.openxmlformats.org/officeDocument/2006/relationships/slide" Target="slides/slide184.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slide" Target="slides/slide132.xml"/><Relationship Id="rId139" Type="http://schemas.openxmlformats.org/officeDocument/2006/relationships/slide" Target="slides/slide137.xml"/><Relationship Id="rId80" Type="http://schemas.openxmlformats.org/officeDocument/2006/relationships/slide" Target="slides/slide78.xml"/><Relationship Id="rId85" Type="http://schemas.openxmlformats.org/officeDocument/2006/relationships/slide" Target="slides/slide83.xml"/><Relationship Id="rId150" Type="http://schemas.openxmlformats.org/officeDocument/2006/relationships/slide" Target="slides/slide148.xml"/><Relationship Id="rId155" Type="http://schemas.openxmlformats.org/officeDocument/2006/relationships/slide" Target="slides/slide153.xml"/><Relationship Id="rId171" Type="http://schemas.openxmlformats.org/officeDocument/2006/relationships/slide" Target="slides/slide169.xml"/><Relationship Id="rId176" Type="http://schemas.openxmlformats.org/officeDocument/2006/relationships/slide" Target="slides/slide174.xml"/><Relationship Id="rId192" Type="http://schemas.openxmlformats.org/officeDocument/2006/relationships/slide" Target="slides/slide190.xml"/><Relationship Id="rId197" Type="http://schemas.openxmlformats.org/officeDocument/2006/relationships/slide" Target="slides/slide195.xml"/><Relationship Id="rId206" Type="http://schemas.openxmlformats.org/officeDocument/2006/relationships/tableStyles" Target="tableStyles.xml"/><Relationship Id="rId201" Type="http://schemas.openxmlformats.org/officeDocument/2006/relationships/slide" Target="slides/slide199.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slide" Target="slides/slide138.xml"/><Relationship Id="rId145" Type="http://schemas.openxmlformats.org/officeDocument/2006/relationships/slide" Target="slides/slide143.xml"/><Relationship Id="rId161" Type="http://schemas.openxmlformats.org/officeDocument/2006/relationships/slide" Target="slides/slide159.xml"/><Relationship Id="rId166" Type="http://schemas.openxmlformats.org/officeDocument/2006/relationships/slide" Target="slides/slide164.xml"/><Relationship Id="rId182" Type="http://schemas.openxmlformats.org/officeDocument/2006/relationships/slide" Target="slides/slide180.xml"/><Relationship Id="rId187" Type="http://schemas.openxmlformats.org/officeDocument/2006/relationships/slide" Target="slides/slide185.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slide" Target="slides/slide133.xml"/><Relationship Id="rId151" Type="http://schemas.openxmlformats.org/officeDocument/2006/relationships/slide" Target="slides/slide149.xml"/><Relationship Id="rId156" Type="http://schemas.openxmlformats.org/officeDocument/2006/relationships/slide" Target="slides/slide154.xml"/><Relationship Id="rId177" Type="http://schemas.openxmlformats.org/officeDocument/2006/relationships/slide" Target="slides/slide175.xml"/><Relationship Id="rId198" Type="http://schemas.openxmlformats.org/officeDocument/2006/relationships/slide" Target="slides/slide196.xml"/><Relationship Id="rId172" Type="http://schemas.openxmlformats.org/officeDocument/2006/relationships/slide" Target="slides/slide170.xml"/><Relationship Id="rId193" Type="http://schemas.openxmlformats.org/officeDocument/2006/relationships/slide" Target="slides/slide191.xml"/><Relationship Id="rId202" Type="http://schemas.openxmlformats.org/officeDocument/2006/relationships/slide" Target="slides/slide200.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slide" Target="slides/slide139.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slide" Target="slides/slide186.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162" Type="http://schemas.openxmlformats.org/officeDocument/2006/relationships/slide" Target="slides/slide160.xml"/><Relationship Id="rId183" Type="http://schemas.openxmlformats.org/officeDocument/2006/relationships/slide" Target="slides/slide181.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61" Type="http://schemas.openxmlformats.org/officeDocument/2006/relationships/slide" Target="slides/slide59.xml"/><Relationship Id="rId82" Type="http://schemas.openxmlformats.org/officeDocument/2006/relationships/slide" Target="slides/slide80.xml"/><Relationship Id="rId152" Type="http://schemas.openxmlformats.org/officeDocument/2006/relationships/slide" Target="slides/slide150.xml"/><Relationship Id="rId173" Type="http://schemas.openxmlformats.org/officeDocument/2006/relationships/slide" Target="slides/slide171.xml"/><Relationship Id="rId194" Type="http://schemas.openxmlformats.org/officeDocument/2006/relationships/slide" Target="slides/slide192.xml"/><Relationship Id="rId199" Type="http://schemas.openxmlformats.org/officeDocument/2006/relationships/slide" Target="slides/slide197.xml"/><Relationship Id="rId203" Type="http://schemas.openxmlformats.org/officeDocument/2006/relationships/presProps" Target="presProps.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slide" Target="slides/slide161.xml"/><Relationship Id="rId184" Type="http://schemas.openxmlformats.org/officeDocument/2006/relationships/slide" Target="slides/slide182.xml"/><Relationship Id="rId189" Type="http://schemas.openxmlformats.org/officeDocument/2006/relationships/slide" Target="slides/slide187.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 Id="rId174" Type="http://schemas.openxmlformats.org/officeDocument/2006/relationships/slide" Target="slides/slide172.xml"/><Relationship Id="rId179" Type="http://schemas.openxmlformats.org/officeDocument/2006/relationships/slide" Target="slides/slide177.xml"/><Relationship Id="rId195" Type="http://schemas.openxmlformats.org/officeDocument/2006/relationships/slide" Target="slides/slide193.xml"/><Relationship Id="rId190" Type="http://schemas.openxmlformats.org/officeDocument/2006/relationships/slide" Target="slides/slide188.xml"/><Relationship Id="rId204" Type="http://schemas.openxmlformats.org/officeDocument/2006/relationships/viewProps" Target="viewProps.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43" Type="http://schemas.openxmlformats.org/officeDocument/2006/relationships/slide" Target="slides/slide141.xml"/><Relationship Id="rId148" Type="http://schemas.openxmlformats.org/officeDocument/2006/relationships/slide" Target="slides/slide146.xml"/><Relationship Id="rId164" Type="http://schemas.openxmlformats.org/officeDocument/2006/relationships/slide" Target="slides/slide162.xml"/><Relationship Id="rId169" Type="http://schemas.openxmlformats.org/officeDocument/2006/relationships/slide" Target="slides/slide167.xml"/><Relationship Id="rId185" Type="http://schemas.openxmlformats.org/officeDocument/2006/relationships/slide" Target="slides/slide183.xml"/><Relationship Id="rId4" Type="http://schemas.openxmlformats.org/officeDocument/2006/relationships/slide" Target="slides/slide2.xml"/><Relationship Id="rId9" Type="http://schemas.openxmlformats.org/officeDocument/2006/relationships/slide" Target="slides/slide7.xml"/><Relationship Id="rId180" Type="http://schemas.openxmlformats.org/officeDocument/2006/relationships/slide" Target="slides/slide178.xml"/><Relationship Id="rId26" Type="http://schemas.openxmlformats.org/officeDocument/2006/relationships/slide" Target="slides/slide24.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54" Type="http://schemas.openxmlformats.org/officeDocument/2006/relationships/slide" Target="slides/slide152.xml"/><Relationship Id="rId175" Type="http://schemas.openxmlformats.org/officeDocument/2006/relationships/slide" Target="slides/slide173.xml"/><Relationship Id="rId196" Type="http://schemas.openxmlformats.org/officeDocument/2006/relationships/slide" Target="slides/slide194.xml"/><Relationship Id="rId200" Type="http://schemas.openxmlformats.org/officeDocument/2006/relationships/slide" Target="slides/slide19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D7002C-8446-4687-9E25-BABEA649449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ED2D27-E531-494C-B410-10CEA9B8E4D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D067DB8-D4A3-4BA9-8527-B36FF935933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B3D7002C-8446-4687-9E25-BABEA6494493}"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F1B583-083A-40AF-921F-BB6D3B08FCD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5328FA-615C-49DB-9291-322F4ADF016F}"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5439360-A447-486C-AD2D-2F185010207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8160C09-C571-4802-AC2C-022D4A48F726}"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DF79103-D977-41C7-8480-71DD26C611E3}"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04501A6-8070-40A6-950E-F5DF905F5FD4}"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D8A6181-319F-403F-A9C9-E214C3FD84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F1B583-083A-40AF-921F-BB6D3B08FCD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19C8835A-5264-4047-A46B-1BA89AB05771}"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ED2D27-E531-494C-B410-10CEA9B8E4D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067DB8-D4A3-4BA9-8527-B36FF93593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5328FA-615C-49DB-9291-322F4ADF016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439360-A447-486C-AD2D-2F185010207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8160C09-C571-4802-AC2C-022D4A48F72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DF79103-D977-41C7-8480-71DD26C611E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04501A6-8070-40A6-950E-F5DF905F5FD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8A6181-319F-403F-A9C9-E214C3FD845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9C8835A-5264-4047-A46B-1BA89AB0577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A4F676C-E860-42B3-A506-E530910AE3E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4A4F676C-E860-42B3-A506-E530910AE3E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dirty="0"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2Pe 3:17  Ye therefore, beloved, seeing ye know </a:t>
            </a:r>
            <a:r>
              <a:rPr lang="en-US" i="1" dirty="0" smtClean="0"/>
              <a:t>[these things] before, beware lest ye also, being led away with the error of the wicked, fall from your own </a:t>
            </a:r>
            <a:r>
              <a:rPr lang="en-US" i="1" dirty="0" err="1" smtClean="0"/>
              <a:t>stedfastness</a:t>
            </a:r>
            <a:r>
              <a:rPr lang="en-US" i="1" dirty="0" smtClean="0"/>
              <a:t>. </a:t>
            </a:r>
          </a:p>
          <a:p>
            <a:r>
              <a:rPr lang="en-US" dirty="0" smtClean="0"/>
              <a:t>2Pe 3:18  But grow in grace, and </a:t>
            </a:r>
            <a:r>
              <a:rPr lang="en-US" i="1" dirty="0" smtClean="0"/>
              <a:t>[in] the knowledge of our Lord and </a:t>
            </a:r>
            <a:r>
              <a:rPr lang="en-US" i="1" dirty="0" err="1" smtClean="0"/>
              <a:t>Saviour</a:t>
            </a:r>
            <a:r>
              <a:rPr lang="en-US" i="1" dirty="0" smtClean="0"/>
              <a:t> Jesus Christ. To him [be] glory both now and for ever. Amen. </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12.9</a:t>
            </a:r>
            <a:endParaRPr lang="en-US" dirty="0"/>
          </a:p>
        </p:txBody>
      </p:sp>
      <p:sp>
        <p:nvSpPr>
          <p:cNvPr id="3" name="Content Placeholder 2"/>
          <p:cNvSpPr>
            <a:spLocks noGrp="1"/>
          </p:cNvSpPr>
          <p:nvPr>
            <p:ph idx="1"/>
          </p:nvPr>
        </p:nvSpPr>
        <p:spPr>
          <a:xfrm>
            <a:off x="457200" y="2743200"/>
            <a:ext cx="8229600" cy="3382963"/>
          </a:xfrm>
        </p:spPr>
        <p:txBody>
          <a:bodyPr/>
          <a:lstStyle/>
          <a:p>
            <a:r>
              <a:rPr lang="en-US" dirty="0" smtClean="0"/>
              <a:t>And </a:t>
            </a:r>
            <a:r>
              <a:rPr lang="en-US" dirty="0" smtClean="0"/>
              <a:t>the great dragon was cast out, that old serpent, called the Devil, and Satan, which </a:t>
            </a:r>
            <a:r>
              <a:rPr lang="en-US" dirty="0" err="1" smtClean="0"/>
              <a:t>deceiveth</a:t>
            </a:r>
            <a:r>
              <a:rPr lang="en-US" dirty="0" smtClean="0"/>
              <a:t> the whole world: he was cast out into the earth, and his angels were cast out with him. </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12.12</a:t>
            </a:r>
            <a:endParaRPr lang="en-US" dirty="0"/>
          </a:p>
        </p:txBody>
      </p:sp>
      <p:sp>
        <p:nvSpPr>
          <p:cNvPr id="3" name="Content Placeholder 2"/>
          <p:cNvSpPr>
            <a:spLocks noGrp="1"/>
          </p:cNvSpPr>
          <p:nvPr>
            <p:ph idx="1"/>
          </p:nvPr>
        </p:nvSpPr>
        <p:spPr>
          <a:xfrm>
            <a:off x="457200" y="2514600"/>
            <a:ext cx="8229600" cy="3611563"/>
          </a:xfrm>
        </p:spPr>
        <p:txBody>
          <a:bodyPr/>
          <a:lstStyle/>
          <a:p>
            <a:r>
              <a:rPr lang="en-US" dirty="0" smtClean="0"/>
              <a:t>Therefore </a:t>
            </a:r>
            <a:r>
              <a:rPr lang="en-US" dirty="0" smtClean="0"/>
              <a:t>rejoice, </a:t>
            </a:r>
            <a:r>
              <a:rPr lang="en-US" i="1" dirty="0" smtClean="0"/>
              <a:t>[ye] heavens, and ye that dwell in them. Woe to the </a:t>
            </a:r>
            <a:r>
              <a:rPr lang="en-US" i="1" dirty="0" err="1" smtClean="0"/>
              <a:t>inhabiters</a:t>
            </a:r>
            <a:r>
              <a:rPr lang="en-US" i="1" dirty="0" smtClean="0"/>
              <a:t> of the earth and of the sea! for the devil is come down unto you, having great wrath, because he </a:t>
            </a:r>
            <a:r>
              <a:rPr lang="en-US" i="1" dirty="0" err="1" smtClean="0"/>
              <a:t>knoweth</a:t>
            </a:r>
            <a:r>
              <a:rPr lang="en-US" i="1" dirty="0" smtClean="0"/>
              <a:t> that he hath but a short time. </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20.2, 3</a:t>
            </a:r>
            <a:endParaRPr lang="en-US" dirty="0"/>
          </a:p>
        </p:txBody>
      </p:sp>
      <p:sp>
        <p:nvSpPr>
          <p:cNvPr id="3" name="Content Placeholder 2"/>
          <p:cNvSpPr>
            <a:spLocks noGrp="1"/>
          </p:cNvSpPr>
          <p:nvPr>
            <p:ph idx="1"/>
          </p:nvPr>
        </p:nvSpPr>
        <p:spPr/>
        <p:txBody>
          <a:bodyPr/>
          <a:lstStyle/>
          <a:p>
            <a:r>
              <a:rPr lang="en-US" dirty="0" smtClean="0"/>
              <a:t>And </a:t>
            </a:r>
            <a:r>
              <a:rPr lang="en-US" dirty="0" smtClean="0"/>
              <a:t>he laid hold on the dragon, that old serpent, which is the Devil, and Satan, and bound him a thousand years, </a:t>
            </a:r>
          </a:p>
          <a:p>
            <a:r>
              <a:rPr lang="en-US" dirty="0" smtClean="0"/>
              <a:t>And </a:t>
            </a:r>
            <a:r>
              <a:rPr lang="en-US" dirty="0" smtClean="0"/>
              <a:t>cast him into the bottomless pit, and shut him up, and set a seal upon him, that he should deceive the nations no more, till the thousand years should be fulfilled: and after that he must be loosed a little season. </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20.7, 8</a:t>
            </a:r>
            <a:endParaRPr lang="en-US" dirty="0"/>
          </a:p>
        </p:txBody>
      </p:sp>
      <p:sp>
        <p:nvSpPr>
          <p:cNvPr id="3" name="Content Placeholder 2"/>
          <p:cNvSpPr>
            <a:spLocks noGrp="1"/>
          </p:cNvSpPr>
          <p:nvPr>
            <p:ph idx="1"/>
          </p:nvPr>
        </p:nvSpPr>
        <p:spPr>
          <a:xfrm>
            <a:off x="457200" y="2057400"/>
            <a:ext cx="8229600" cy="4068763"/>
          </a:xfrm>
        </p:spPr>
        <p:txBody>
          <a:bodyPr/>
          <a:lstStyle/>
          <a:p>
            <a:r>
              <a:rPr lang="en-US" dirty="0" smtClean="0"/>
              <a:t>And </a:t>
            </a:r>
            <a:r>
              <a:rPr lang="en-US" dirty="0" smtClean="0"/>
              <a:t>when the thousand years are expired, Satan shall be loosed out of his prison, </a:t>
            </a:r>
          </a:p>
          <a:p>
            <a:r>
              <a:rPr lang="en-US" dirty="0" smtClean="0"/>
              <a:t>And </a:t>
            </a:r>
            <a:r>
              <a:rPr lang="en-US" dirty="0" smtClean="0"/>
              <a:t>shall go out to deceive the nations which are in the four quarters of the earth, Gog and </a:t>
            </a:r>
            <a:r>
              <a:rPr lang="en-US" dirty="0" err="1" smtClean="0"/>
              <a:t>Magog</a:t>
            </a:r>
            <a:r>
              <a:rPr lang="en-US" dirty="0" smtClean="0"/>
              <a:t>, to gather them together to battle: the number of whom </a:t>
            </a:r>
            <a:r>
              <a:rPr lang="en-US" i="1" dirty="0" smtClean="0"/>
              <a:t>[is] as the sand of the sea. </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20.10</a:t>
            </a:r>
            <a:endParaRPr lang="en-US" dirty="0"/>
          </a:p>
        </p:txBody>
      </p:sp>
      <p:sp>
        <p:nvSpPr>
          <p:cNvPr id="3" name="Content Placeholder 2"/>
          <p:cNvSpPr>
            <a:spLocks noGrp="1"/>
          </p:cNvSpPr>
          <p:nvPr>
            <p:ph idx="1"/>
          </p:nvPr>
        </p:nvSpPr>
        <p:spPr>
          <a:xfrm>
            <a:off x="457200" y="2590800"/>
            <a:ext cx="8229600" cy="3535363"/>
          </a:xfrm>
        </p:spPr>
        <p:txBody>
          <a:bodyPr/>
          <a:lstStyle/>
          <a:p>
            <a:r>
              <a:rPr lang="en-US" dirty="0" smtClean="0"/>
              <a:t>And </a:t>
            </a:r>
            <a:r>
              <a:rPr lang="en-US" dirty="0" smtClean="0"/>
              <a:t>the devil that deceived them was cast into the lake of fire and brimstone, where the beast and the false prophet </a:t>
            </a:r>
            <a:r>
              <a:rPr lang="en-US" i="1" dirty="0" smtClean="0"/>
              <a:t>[are], and shall be tormented day and night for ever and ever. </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r>
              <a:rPr lang="en-US" i="1" dirty="0">
                <a:latin typeface="Times New Roman" pitchFamily="18" charset="0"/>
              </a:rPr>
              <a:t>Forgiveness</a:t>
            </a:r>
          </a:p>
        </p:txBody>
      </p:sp>
      <p:sp>
        <p:nvSpPr>
          <p:cNvPr id="174083" name="Rectangle 3"/>
          <p:cNvSpPr>
            <a:spLocks noGrp="1" noChangeArrowheads="1"/>
          </p:cNvSpPr>
          <p:nvPr>
            <p:ph idx="1"/>
          </p:nvPr>
        </p:nvSpPr>
        <p:spPr>
          <a:xfrm>
            <a:off x="304800" y="1905000"/>
            <a:ext cx="8610600" cy="4114800"/>
          </a:xfrm>
        </p:spPr>
        <p:txBody>
          <a:bodyPr/>
          <a:lstStyle/>
          <a:p>
            <a:r>
              <a:rPr lang="en-US" i="1" dirty="0">
                <a:latin typeface="Times New Roman" pitchFamily="18" charset="0"/>
              </a:rPr>
              <a:t>Satan is the greatest illusionist of all times;        </a:t>
            </a:r>
            <a:r>
              <a:rPr lang="en-US" i="1" dirty="0" smtClean="0">
                <a:latin typeface="Times New Roman" pitchFamily="18" charset="0"/>
              </a:rPr>
              <a:t>   he </a:t>
            </a:r>
            <a:r>
              <a:rPr lang="en-US" i="1" dirty="0">
                <a:latin typeface="Times New Roman" pitchFamily="18" charset="0"/>
              </a:rPr>
              <a:t>has convinced the world that he does not exist; </a:t>
            </a:r>
          </a:p>
          <a:p>
            <a:pPr lvl="1"/>
            <a:r>
              <a:rPr lang="en-US" i="1" dirty="0">
                <a:latin typeface="Times New Roman" pitchFamily="18" charset="0"/>
              </a:rPr>
              <a:t>therefore sin does not exist; </a:t>
            </a:r>
          </a:p>
          <a:p>
            <a:pPr lvl="1"/>
            <a:r>
              <a:rPr lang="en-US" i="1" dirty="0">
                <a:latin typeface="Times New Roman" pitchFamily="18" charset="0"/>
              </a:rPr>
              <a:t>therefore people are not sinners; </a:t>
            </a:r>
          </a:p>
          <a:p>
            <a:pPr lvl="1"/>
            <a:r>
              <a:rPr lang="en-US" i="1" dirty="0">
                <a:latin typeface="Times New Roman" pitchFamily="18" charset="0"/>
              </a:rPr>
              <a:t>therefore people do not need to be cleansed by the blood of the Lamb – the Lord Jesus Christ.</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chemeClr val="tx1"/>
                </a:solidFill>
                <a:latin typeface="Times New Roman" pitchFamily="18" charset="0"/>
                <a:cs typeface="Times New Roman" pitchFamily="18" charset="0"/>
              </a:rPr>
              <a:t>Romans 6.23</a:t>
            </a:r>
            <a:endParaRPr lang="en-US" sz="3600" i="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667000"/>
            <a:ext cx="8229600" cy="3459163"/>
          </a:xfrm>
        </p:spPr>
        <p:txBody>
          <a:bodyPr/>
          <a:lstStyle/>
          <a:p>
            <a:r>
              <a:rPr lang="en-US" i="1" dirty="0" smtClean="0">
                <a:latin typeface="Times New Roman" pitchFamily="18" charset="0"/>
                <a:cs typeface="Times New Roman" pitchFamily="18" charset="0"/>
              </a:rPr>
              <a:t>For the wages of sin [is] death; but the gift of God [is] eternal life through Jesus Christ our Lord. </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Romans 3.10</a:t>
            </a:r>
            <a:endParaRPr lang="en-US" dirty="0"/>
          </a:p>
        </p:txBody>
      </p:sp>
      <p:sp>
        <p:nvSpPr>
          <p:cNvPr id="3" name="Content Placeholder 2"/>
          <p:cNvSpPr>
            <a:spLocks noGrp="1"/>
          </p:cNvSpPr>
          <p:nvPr>
            <p:ph idx="1"/>
          </p:nvPr>
        </p:nvSpPr>
        <p:spPr>
          <a:xfrm>
            <a:off x="457200" y="2895600"/>
            <a:ext cx="8229600" cy="3230563"/>
          </a:xfrm>
        </p:spPr>
        <p:txBody>
          <a:bodyPr/>
          <a:lstStyle/>
          <a:p>
            <a:r>
              <a:rPr lang="en-US" dirty="0" smtClean="0"/>
              <a:t>As it is written, There is none righteous, no, not one: </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i="1">
                <a:latin typeface="Times New Roman" pitchFamily="18" charset="0"/>
              </a:rPr>
              <a:t>Forgiveness</a:t>
            </a:r>
            <a:r>
              <a:rPr lang="en-US" sz="2800" i="1">
                <a:latin typeface="Times New Roman" pitchFamily="18" charset="0"/>
              </a:rPr>
              <a:t> – Acts 26.18</a:t>
            </a:r>
            <a:endParaRPr lang="en-US" i="1">
              <a:latin typeface="Times New Roman" pitchFamily="18" charset="0"/>
            </a:endParaRPr>
          </a:p>
        </p:txBody>
      </p:sp>
      <p:sp>
        <p:nvSpPr>
          <p:cNvPr id="175107" name="Rectangle 3"/>
          <p:cNvSpPr>
            <a:spLocks noGrp="1" noChangeArrowheads="1"/>
          </p:cNvSpPr>
          <p:nvPr>
            <p:ph type="body" idx="1"/>
          </p:nvPr>
        </p:nvSpPr>
        <p:spPr>
          <a:xfrm>
            <a:off x="304800" y="2438400"/>
            <a:ext cx="8610600" cy="3687763"/>
          </a:xfrm>
        </p:spPr>
        <p:txBody>
          <a:bodyPr/>
          <a:lstStyle/>
          <a:p>
            <a:r>
              <a:rPr lang="en-US" i="1">
                <a:latin typeface="Times New Roman" pitchFamily="18" charset="0"/>
              </a:rPr>
              <a:t>To open their eyes, [and] to turn [them] from darkness to light, and [from] the power of Satan unto God, that they may receive forgiveness of sins, and inheritance among them which are sanctified by faith that is in me.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Colossians 2.8</a:t>
            </a:r>
            <a:endParaRPr lang="en-US" dirty="0"/>
          </a:p>
        </p:txBody>
      </p:sp>
      <p:sp>
        <p:nvSpPr>
          <p:cNvPr id="3" name="Content Placeholder 2"/>
          <p:cNvSpPr>
            <a:spLocks noGrp="1"/>
          </p:cNvSpPr>
          <p:nvPr>
            <p:ph idx="1"/>
          </p:nvPr>
        </p:nvSpPr>
        <p:spPr>
          <a:xfrm>
            <a:off x="914400" y="2819400"/>
            <a:ext cx="7772400" cy="3536160"/>
          </a:xfrm>
        </p:spPr>
        <p:txBody>
          <a:bodyPr/>
          <a:lstStyle/>
          <a:p>
            <a:r>
              <a:rPr lang="en-US" dirty="0" smtClean="0"/>
              <a:t>Beware </a:t>
            </a:r>
            <a:r>
              <a:rPr lang="en-US" dirty="0" smtClean="0"/>
              <a:t>lest any man spoil you through philosophy and vain deceit, after the tradition of men, after the rudiments of the world, and not after Christ. </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US" sz="4000" i="1">
                <a:latin typeface="Times New Roman" pitchFamily="18" charset="0"/>
              </a:rPr>
              <a:t>Forgiveness</a:t>
            </a:r>
            <a:r>
              <a:rPr lang="en-US" sz="2400" i="1">
                <a:latin typeface="Times New Roman" pitchFamily="18" charset="0"/>
              </a:rPr>
              <a:t> – </a:t>
            </a:r>
            <a:r>
              <a:rPr lang="en-US" sz="2300" i="1">
                <a:latin typeface="Times New Roman" pitchFamily="18" charset="0"/>
              </a:rPr>
              <a:t>Acts 26.18; Ephesians 1.7; Colossians 1.14</a:t>
            </a:r>
          </a:p>
        </p:txBody>
      </p:sp>
      <p:sp>
        <p:nvSpPr>
          <p:cNvPr id="176131" name="Rectangle 3"/>
          <p:cNvSpPr>
            <a:spLocks noGrp="1" noChangeArrowheads="1"/>
          </p:cNvSpPr>
          <p:nvPr>
            <p:ph type="body" idx="1"/>
          </p:nvPr>
        </p:nvSpPr>
        <p:spPr>
          <a:xfrm>
            <a:off x="304800" y="1600200"/>
            <a:ext cx="8610600" cy="4525963"/>
          </a:xfrm>
        </p:spPr>
        <p:txBody>
          <a:bodyPr/>
          <a:lstStyle/>
          <a:p>
            <a:pPr>
              <a:lnSpc>
                <a:spcPct val="90000"/>
              </a:lnSpc>
            </a:pPr>
            <a:r>
              <a:rPr lang="en-US" sz="2800" i="1">
                <a:latin typeface="Times New Roman" pitchFamily="18" charset="0"/>
              </a:rPr>
              <a:t>Jesus came and dwelt among men and was crucified, gave His life that all might receive forgiveness of sins.</a:t>
            </a:r>
          </a:p>
          <a:p>
            <a:pPr>
              <a:lnSpc>
                <a:spcPct val="90000"/>
              </a:lnSpc>
              <a:buFontTx/>
              <a:buNone/>
            </a:pPr>
            <a:endParaRPr lang="en-US" sz="2800" i="1">
              <a:latin typeface="Times New Roman" pitchFamily="18" charset="0"/>
            </a:endParaRPr>
          </a:p>
          <a:p>
            <a:pPr lvl="1">
              <a:lnSpc>
                <a:spcPct val="90000"/>
              </a:lnSpc>
            </a:pPr>
            <a:r>
              <a:rPr lang="en-US" sz="2400" i="1">
                <a:latin typeface="Times New Roman" pitchFamily="18" charset="0"/>
              </a:rPr>
              <a:t>To open their eyes, [and] to turn [them] from darkness to light, and [from] the power of Satan unto God, that they may receive forgiveness of sins, and inheritance among them which are sanctified by faith that is in me.</a:t>
            </a:r>
          </a:p>
          <a:p>
            <a:pPr lvl="1">
              <a:lnSpc>
                <a:spcPct val="90000"/>
              </a:lnSpc>
            </a:pPr>
            <a:r>
              <a:rPr lang="en-US" sz="2400" i="1">
                <a:latin typeface="Times New Roman" pitchFamily="18" charset="0"/>
              </a:rPr>
              <a:t>In whom we have redemption through his blood, the forgiveness of sins, according to the riches of his grace;</a:t>
            </a:r>
          </a:p>
          <a:p>
            <a:pPr lvl="1">
              <a:lnSpc>
                <a:spcPct val="90000"/>
              </a:lnSpc>
            </a:pPr>
            <a:r>
              <a:rPr lang="en-US" sz="2400" i="1">
                <a:latin typeface="Times New Roman" pitchFamily="18" charset="0"/>
              </a:rPr>
              <a:t>In whom we have redemption through his blood, [even] the forgiveness of sins:</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US" i="1">
                <a:latin typeface="Times New Roman" pitchFamily="18" charset="0"/>
              </a:rPr>
              <a:t>Forgiveness</a:t>
            </a:r>
          </a:p>
        </p:txBody>
      </p:sp>
      <p:sp>
        <p:nvSpPr>
          <p:cNvPr id="177155" name="Rectangle 3"/>
          <p:cNvSpPr>
            <a:spLocks noGrp="1" noChangeArrowheads="1"/>
          </p:cNvSpPr>
          <p:nvPr>
            <p:ph type="body" idx="1"/>
          </p:nvPr>
        </p:nvSpPr>
        <p:spPr>
          <a:xfrm>
            <a:off x="685800" y="2438400"/>
            <a:ext cx="7696200" cy="3687763"/>
          </a:xfrm>
        </p:spPr>
        <p:txBody>
          <a:bodyPr/>
          <a:lstStyle/>
          <a:p>
            <a:r>
              <a:rPr lang="en-US" i="1">
                <a:latin typeface="Times New Roman" pitchFamily="18" charset="0"/>
              </a:rPr>
              <a:t>The churches do not preach about sin for       they do not want to offend anyone.</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MHCC</a:t>
            </a:r>
            <a:endParaRPr lang="en-US" dirty="0"/>
          </a:p>
        </p:txBody>
      </p:sp>
      <p:sp>
        <p:nvSpPr>
          <p:cNvPr id="3" name="Content Placeholder 2"/>
          <p:cNvSpPr>
            <a:spLocks noGrp="1"/>
          </p:cNvSpPr>
          <p:nvPr>
            <p:ph idx="1"/>
          </p:nvPr>
        </p:nvSpPr>
        <p:spPr/>
        <p:txBody>
          <a:bodyPr/>
          <a:lstStyle/>
          <a:p>
            <a:r>
              <a:rPr lang="en-US" sz="2000" b="1" dirty="0" smtClean="0">
                <a:latin typeface="Times New Roman" pitchFamily="18" charset="0"/>
                <a:cs typeface="Times New Roman" pitchFamily="18" charset="0"/>
              </a:rPr>
              <a:t>Isa 8:9-16 - </a:t>
            </a:r>
          </a:p>
          <a:p>
            <a:r>
              <a:rPr lang="en-US" sz="2000" dirty="0" smtClean="0">
                <a:latin typeface="Times New Roman" pitchFamily="18" charset="0"/>
                <a:cs typeface="Times New Roman" pitchFamily="18" charset="0"/>
              </a:rPr>
              <a:t>The prophet challenges the enemies of the Jews. Their efforts would be vain, and themselves broken to pieces. It concerns us, in time of trouble, to watch against all such fears as put us upon crooked courses for our own security. The believing fear of God preserves against the disquieting fear of man. If we thought rightly of the greatness and glory of God, we should see all the power of our enemies restrained. The Lord, who will be a Sanctuary to those who trust in him, will be a Stone of stumbling, and a Rock of offence, to those who make the creature their fear and their hope. If the things of God be an offence to us, they will undo us. The apostle quotes this as to all who persisted in unbelief of the gospel of Christ, </a:t>
            </a:r>
            <a:r>
              <a:rPr lang="en-US" sz="2000" u="sng" dirty="0" smtClean="0">
                <a:latin typeface="Times New Roman" pitchFamily="18" charset="0"/>
                <a:cs typeface="Times New Roman" pitchFamily="18" charset="0"/>
              </a:rPr>
              <a:t>1Pe_2:8. </a:t>
            </a:r>
            <a:r>
              <a:rPr lang="en-US" sz="2000" dirty="0" smtClean="0">
                <a:latin typeface="Times New Roman" pitchFamily="18" charset="0"/>
                <a:cs typeface="Times New Roman" pitchFamily="18" charset="0"/>
              </a:rPr>
              <a:t>The crucified Emmanuel, who was and is a Stumbling-stone and Rock of offence to unbelieving Jews, </a:t>
            </a:r>
            <a:r>
              <a:rPr lang="en-US" sz="2000" u="sng" dirty="0" smtClean="0">
                <a:latin typeface="Times New Roman" pitchFamily="18" charset="0"/>
                <a:cs typeface="Times New Roman" pitchFamily="18" charset="0"/>
              </a:rPr>
              <a:t>is no less so to thousands who are called Christians. The preaching of the cross is foolishness in their esteem; his doctrines and precepts offend them.</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r>
              <a:rPr lang="en-US" i="1">
                <a:latin typeface="Times New Roman" pitchFamily="18" charset="0"/>
              </a:rPr>
              <a:t>Forgiveness</a:t>
            </a:r>
          </a:p>
        </p:txBody>
      </p:sp>
      <p:sp>
        <p:nvSpPr>
          <p:cNvPr id="178179" name="Rectangle 3"/>
          <p:cNvSpPr>
            <a:spLocks noGrp="1" noChangeArrowheads="1"/>
          </p:cNvSpPr>
          <p:nvPr>
            <p:ph type="body" idx="1"/>
          </p:nvPr>
        </p:nvSpPr>
        <p:spPr>
          <a:xfrm>
            <a:off x="304800" y="2438400"/>
            <a:ext cx="8610600" cy="3687763"/>
          </a:xfrm>
        </p:spPr>
        <p:txBody>
          <a:bodyPr/>
          <a:lstStyle/>
          <a:p>
            <a:r>
              <a:rPr lang="en-US" i="1">
                <a:latin typeface="Times New Roman" pitchFamily="18" charset="0"/>
              </a:rPr>
              <a:t>The greatest sin is not to share the Lord Jesus Christ who came to give us life </a:t>
            </a:r>
          </a:p>
          <a:p>
            <a:pPr lvl="1"/>
            <a:r>
              <a:rPr lang="en-US" i="1">
                <a:latin typeface="Times New Roman" pitchFamily="18" charset="0"/>
              </a:rPr>
              <a:t>for He is the true Light in the midst of the darkness of this world, the sin that so easily besets us.</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i="1">
                <a:latin typeface="Times New Roman" pitchFamily="18" charset="0"/>
              </a:rPr>
              <a:t>Forgiveness</a:t>
            </a:r>
            <a:r>
              <a:rPr lang="en-US" sz="2800" i="1">
                <a:latin typeface="Times New Roman" pitchFamily="18" charset="0"/>
              </a:rPr>
              <a:t> – Isaiah 64.6</a:t>
            </a:r>
            <a:endParaRPr lang="en-US" i="1">
              <a:latin typeface="Times New Roman" pitchFamily="18" charset="0"/>
            </a:endParaRPr>
          </a:p>
        </p:txBody>
      </p:sp>
      <p:sp>
        <p:nvSpPr>
          <p:cNvPr id="179203" name="Rectangle 3"/>
          <p:cNvSpPr>
            <a:spLocks noGrp="1" noChangeArrowheads="1"/>
          </p:cNvSpPr>
          <p:nvPr>
            <p:ph type="body" idx="1"/>
          </p:nvPr>
        </p:nvSpPr>
        <p:spPr>
          <a:xfrm>
            <a:off x="304800" y="2438400"/>
            <a:ext cx="8610600" cy="3687763"/>
          </a:xfrm>
        </p:spPr>
        <p:txBody>
          <a:bodyPr/>
          <a:lstStyle/>
          <a:p>
            <a:r>
              <a:rPr lang="en-US" i="1">
                <a:latin typeface="Times New Roman" pitchFamily="18" charset="0"/>
              </a:rPr>
              <a:t>But we are all as an unclean [thing], and all our righteousnesses [are] as filthy rags; and we all do fade as a leaf; and our iniquities, like the wind, have taken us away. </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US" i="1">
                <a:latin typeface="Times New Roman" pitchFamily="18" charset="0"/>
              </a:rPr>
              <a:t>Forgiveness</a:t>
            </a:r>
          </a:p>
        </p:txBody>
      </p:sp>
      <p:sp>
        <p:nvSpPr>
          <p:cNvPr id="180227" name="Rectangle 3"/>
          <p:cNvSpPr>
            <a:spLocks noGrp="1" noChangeArrowheads="1"/>
          </p:cNvSpPr>
          <p:nvPr>
            <p:ph type="body" idx="1"/>
          </p:nvPr>
        </p:nvSpPr>
        <p:spPr>
          <a:xfrm>
            <a:off x="304800" y="2438400"/>
            <a:ext cx="8610600" cy="3687763"/>
          </a:xfrm>
        </p:spPr>
        <p:txBody>
          <a:bodyPr/>
          <a:lstStyle/>
          <a:p>
            <a:r>
              <a:rPr lang="en-US" i="1">
                <a:latin typeface="Times New Roman" pitchFamily="18" charset="0"/>
              </a:rPr>
              <a:t>There is One righteous – the Lord Jesus Christ.</a:t>
            </a:r>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n-US" i="1">
                <a:latin typeface="Times New Roman" pitchFamily="18" charset="0"/>
              </a:rPr>
              <a:t>Forgiveness</a:t>
            </a:r>
            <a:r>
              <a:rPr lang="en-US" sz="2800" i="1">
                <a:latin typeface="Times New Roman" pitchFamily="18" charset="0"/>
              </a:rPr>
              <a:t> – I John 1.9</a:t>
            </a:r>
            <a:endParaRPr lang="en-US" i="1">
              <a:latin typeface="Times New Roman" pitchFamily="18" charset="0"/>
            </a:endParaRPr>
          </a:p>
        </p:txBody>
      </p:sp>
      <p:sp>
        <p:nvSpPr>
          <p:cNvPr id="181251" name="Rectangle 3"/>
          <p:cNvSpPr>
            <a:spLocks noGrp="1" noChangeArrowheads="1"/>
          </p:cNvSpPr>
          <p:nvPr>
            <p:ph type="body" idx="1"/>
          </p:nvPr>
        </p:nvSpPr>
        <p:spPr>
          <a:xfrm>
            <a:off x="533400" y="2438400"/>
            <a:ext cx="8077200" cy="3687763"/>
          </a:xfrm>
        </p:spPr>
        <p:txBody>
          <a:bodyPr/>
          <a:lstStyle/>
          <a:p>
            <a:r>
              <a:rPr lang="en-US" i="1">
                <a:latin typeface="Times New Roman" pitchFamily="18" charset="0"/>
              </a:rPr>
              <a:t>If we confess our sins, he is faithful and just to forgive us [our] sins, and to cleanse us from all unrighteousness.</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en-US" i="1">
                <a:latin typeface="Times New Roman" pitchFamily="18" charset="0"/>
              </a:rPr>
              <a:t>Forgiveness</a:t>
            </a:r>
          </a:p>
        </p:txBody>
      </p:sp>
      <p:sp>
        <p:nvSpPr>
          <p:cNvPr id="161795" name="Rectangle 3"/>
          <p:cNvSpPr>
            <a:spLocks noGrp="1" noChangeArrowheads="1"/>
          </p:cNvSpPr>
          <p:nvPr>
            <p:ph idx="1"/>
          </p:nvPr>
        </p:nvSpPr>
        <p:spPr>
          <a:xfrm>
            <a:off x="304800" y="2590800"/>
            <a:ext cx="8610600" cy="3535363"/>
          </a:xfrm>
        </p:spPr>
        <p:txBody>
          <a:bodyPr/>
          <a:lstStyle/>
          <a:p>
            <a:r>
              <a:rPr lang="en-US" i="1">
                <a:latin typeface="Times New Roman" pitchFamily="18" charset="0"/>
              </a:rPr>
              <a:t>Forgiveness is the heart of being a Christian</a:t>
            </a:r>
          </a:p>
          <a:p>
            <a:pPr>
              <a:buFont typeface="Wingdings" pitchFamily="2" charset="2"/>
              <a:buNone/>
            </a:pPr>
            <a:endParaRPr lang="en-US" i="1">
              <a:latin typeface="Times New Roman" pitchFamily="18" charset="0"/>
            </a:endParaRPr>
          </a:p>
          <a:p>
            <a:pPr lvl="1"/>
            <a:r>
              <a:rPr lang="en-US" i="1">
                <a:latin typeface="Times New Roman" pitchFamily="18" charset="0"/>
              </a:rPr>
              <a:t>We are sinners and stand in need of forgiveness</a:t>
            </a:r>
          </a:p>
          <a:p>
            <a:pPr lvl="1"/>
            <a:r>
              <a:rPr lang="en-US" i="1">
                <a:latin typeface="Times New Roman" pitchFamily="18" charset="0"/>
              </a:rPr>
              <a:t>How can we forgive if we have not been forgiven and cleansed by the Blood of the Lamb</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sz="4000"/>
              <a:t>God’s glory – we must experience</a:t>
            </a:r>
          </a:p>
        </p:txBody>
      </p:sp>
      <p:sp>
        <p:nvSpPr>
          <p:cNvPr id="164867" name="Rectangle 3"/>
          <p:cNvSpPr>
            <a:spLocks noGrp="1" noChangeArrowheads="1"/>
          </p:cNvSpPr>
          <p:nvPr>
            <p:ph type="body" idx="1"/>
          </p:nvPr>
        </p:nvSpPr>
        <p:spPr/>
        <p:txBody>
          <a:bodyPr/>
          <a:lstStyle/>
          <a:p>
            <a:pPr>
              <a:lnSpc>
                <a:spcPct val="80000"/>
              </a:lnSpc>
            </a:pPr>
            <a:r>
              <a:rPr lang="en-US" sz="1800" dirty="0">
                <a:latin typeface="Times New Roman" pitchFamily="18" charset="0"/>
                <a:cs typeface="Times New Roman" pitchFamily="18" charset="0"/>
              </a:rPr>
              <a:t>Isa 6:1  In the year that king </a:t>
            </a:r>
            <a:r>
              <a:rPr lang="en-US" sz="1800" dirty="0" err="1">
                <a:latin typeface="Times New Roman" pitchFamily="18" charset="0"/>
                <a:cs typeface="Times New Roman" pitchFamily="18" charset="0"/>
              </a:rPr>
              <a:t>Uzziah</a:t>
            </a:r>
            <a:r>
              <a:rPr lang="en-US" sz="1800" dirty="0">
                <a:latin typeface="Times New Roman" pitchFamily="18" charset="0"/>
                <a:cs typeface="Times New Roman" pitchFamily="18" charset="0"/>
              </a:rPr>
              <a:t> died I saw also the Lord sitting upon a throne, high and lifted up, and his train filled the temple. </a:t>
            </a:r>
          </a:p>
          <a:p>
            <a:pPr>
              <a:lnSpc>
                <a:spcPct val="80000"/>
              </a:lnSpc>
            </a:pPr>
            <a:r>
              <a:rPr lang="en-US" sz="1800" dirty="0">
                <a:latin typeface="Times New Roman" pitchFamily="18" charset="0"/>
                <a:cs typeface="Times New Roman" pitchFamily="18" charset="0"/>
              </a:rPr>
              <a:t>Isa 6:2  Above it stood the </a:t>
            </a:r>
            <a:r>
              <a:rPr lang="en-US" sz="1800" dirty="0" err="1">
                <a:latin typeface="Times New Roman" pitchFamily="18" charset="0"/>
                <a:cs typeface="Times New Roman" pitchFamily="18" charset="0"/>
              </a:rPr>
              <a:t>seraphims</a:t>
            </a:r>
            <a:r>
              <a:rPr lang="en-US" sz="1800" dirty="0">
                <a:latin typeface="Times New Roman" pitchFamily="18" charset="0"/>
                <a:cs typeface="Times New Roman" pitchFamily="18" charset="0"/>
              </a:rPr>
              <a:t>: each one had six wings; with twain he covered his face, and with twain he covered his feet, and with twain he did fly. </a:t>
            </a:r>
          </a:p>
          <a:p>
            <a:pPr>
              <a:lnSpc>
                <a:spcPct val="80000"/>
              </a:lnSpc>
            </a:pPr>
            <a:r>
              <a:rPr lang="en-US" sz="1800" dirty="0">
                <a:latin typeface="Times New Roman" pitchFamily="18" charset="0"/>
                <a:cs typeface="Times New Roman" pitchFamily="18" charset="0"/>
              </a:rPr>
              <a:t>Isa 6:3  And one cried unto another, and said, Holy, holy, holy, </a:t>
            </a:r>
            <a:r>
              <a:rPr lang="en-US" sz="1800" i="1" dirty="0">
                <a:latin typeface="Times New Roman" pitchFamily="18" charset="0"/>
                <a:cs typeface="Times New Roman" pitchFamily="18" charset="0"/>
              </a:rPr>
              <a:t>[is]</a:t>
            </a:r>
            <a:r>
              <a:rPr lang="en-US" sz="1800" dirty="0">
                <a:latin typeface="Times New Roman" pitchFamily="18" charset="0"/>
                <a:cs typeface="Times New Roman" pitchFamily="18" charset="0"/>
              </a:rPr>
              <a:t> the LORD of hosts: the whole earth </a:t>
            </a:r>
            <a:r>
              <a:rPr lang="en-US" sz="1800" i="1" dirty="0">
                <a:latin typeface="Times New Roman" pitchFamily="18" charset="0"/>
                <a:cs typeface="Times New Roman" pitchFamily="18" charset="0"/>
              </a:rPr>
              <a:t>[is]</a:t>
            </a:r>
            <a:r>
              <a:rPr lang="en-US" sz="1800" dirty="0">
                <a:latin typeface="Times New Roman" pitchFamily="18" charset="0"/>
                <a:cs typeface="Times New Roman" pitchFamily="18" charset="0"/>
              </a:rPr>
              <a:t> full of his glory. </a:t>
            </a:r>
          </a:p>
          <a:p>
            <a:pPr>
              <a:lnSpc>
                <a:spcPct val="80000"/>
              </a:lnSpc>
            </a:pPr>
            <a:r>
              <a:rPr lang="en-US" sz="1800" dirty="0">
                <a:latin typeface="Times New Roman" pitchFamily="18" charset="0"/>
                <a:cs typeface="Times New Roman" pitchFamily="18" charset="0"/>
              </a:rPr>
              <a:t>Isa 6:4  And the posts of the door moved at the voice of him that cried, and the house was filled with smoke. </a:t>
            </a:r>
          </a:p>
          <a:p>
            <a:pPr>
              <a:lnSpc>
                <a:spcPct val="80000"/>
              </a:lnSpc>
            </a:pPr>
            <a:r>
              <a:rPr lang="en-US" sz="1800" dirty="0">
                <a:latin typeface="Times New Roman" pitchFamily="18" charset="0"/>
                <a:cs typeface="Times New Roman" pitchFamily="18" charset="0"/>
              </a:rPr>
              <a:t>Isa 6:5  Then said I, Woe </a:t>
            </a:r>
            <a:r>
              <a:rPr lang="en-US" sz="1800" i="1" dirty="0">
                <a:latin typeface="Times New Roman" pitchFamily="18" charset="0"/>
                <a:cs typeface="Times New Roman" pitchFamily="18" charset="0"/>
              </a:rPr>
              <a:t>[is]</a:t>
            </a:r>
            <a:r>
              <a:rPr lang="en-US" sz="1800" dirty="0">
                <a:latin typeface="Times New Roman" pitchFamily="18" charset="0"/>
                <a:cs typeface="Times New Roman" pitchFamily="18" charset="0"/>
              </a:rPr>
              <a:t> me! for I am undone; because I </a:t>
            </a:r>
            <a:r>
              <a:rPr lang="en-US" sz="1800" i="1" dirty="0">
                <a:latin typeface="Times New Roman" pitchFamily="18" charset="0"/>
                <a:cs typeface="Times New Roman" pitchFamily="18" charset="0"/>
              </a:rPr>
              <a:t>[am]</a:t>
            </a:r>
            <a:r>
              <a:rPr lang="en-US" sz="1800" dirty="0">
                <a:latin typeface="Times New Roman" pitchFamily="18" charset="0"/>
                <a:cs typeface="Times New Roman" pitchFamily="18" charset="0"/>
              </a:rPr>
              <a:t> a man of unclean lips, and I dwell in the midst of a people of unclean lips: for mine eyes have seen the King, the LORD of hosts. </a:t>
            </a:r>
          </a:p>
          <a:p>
            <a:pPr>
              <a:lnSpc>
                <a:spcPct val="80000"/>
              </a:lnSpc>
            </a:pPr>
            <a:r>
              <a:rPr lang="en-US" sz="1800" dirty="0">
                <a:latin typeface="Times New Roman" pitchFamily="18" charset="0"/>
                <a:cs typeface="Times New Roman" pitchFamily="18" charset="0"/>
              </a:rPr>
              <a:t>Isa 6:6  Then flew one of the </a:t>
            </a:r>
            <a:r>
              <a:rPr lang="en-US" sz="1800" dirty="0" err="1">
                <a:latin typeface="Times New Roman" pitchFamily="18" charset="0"/>
                <a:cs typeface="Times New Roman" pitchFamily="18" charset="0"/>
              </a:rPr>
              <a:t>seraphims</a:t>
            </a:r>
            <a:r>
              <a:rPr lang="en-US" sz="1800" dirty="0">
                <a:latin typeface="Times New Roman" pitchFamily="18" charset="0"/>
                <a:cs typeface="Times New Roman" pitchFamily="18" charset="0"/>
              </a:rPr>
              <a:t> unto me, having a live coal in his hand, </a:t>
            </a:r>
            <a:r>
              <a:rPr lang="en-US" sz="1800" i="1" dirty="0">
                <a:latin typeface="Times New Roman" pitchFamily="18" charset="0"/>
                <a:cs typeface="Times New Roman" pitchFamily="18" charset="0"/>
              </a:rPr>
              <a:t>[which]</a:t>
            </a:r>
            <a:r>
              <a:rPr lang="en-US" sz="1800" dirty="0">
                <a:latin typeface="Times New Roman" pitchFamily="18" charset="0"/>
                <a:cs typeface="Times New Roman" pitchFamily="18" charset="0"/>
              </a:rPr>
              <a:t> he had taken with the tongs from off the altar: </a:t>
            </a:r>
          </a:p>
          <a:p>
            <a:pPr>
              <a:lnSpc>
                <a:spcPct val="80000"/>
              </a:lnSpc>
            </a:pPr>
            <a:r>
              <a:rPr lang="en-US" sz="1800" dirty="0">
                <a:latin typeface="Times New Roman" pitchFamily="18" charset="0"/>
                <a:cs typeface="Times New Roman" pitchFamily="18" charset="0"/>
              </a:rPr>
              <a:t>Isa 6:7  And he laid </a:t>
            </a:r>
            <a:r>
              <a:rPr lang="en-US" sz="1800" i="1" dirty="0">
                <a:latin typeface="Times New Roman" pitchFamily="18" charset="0"/>
                <a:cs typeface="Times New Roman" pitchFamily="18" charset="0"/>
              </a:rPr>
              <a:t>[it]</a:t>
            </a:r>
            <a:r>
              <a:rPr lang="en-US" sz="1800" dirty="0">
                <a:latin typeface="Times New Roman" pitchFamily="18" charset="0"/>
                <a:cs typeface="Times New Roman" pitchFamily="18" charset="0"/>
              </a:rPr>
              <a:t> upon my mouth, and said, Lo, this hath touched thy lips; and </a:t>
            </a:r>
            <a:r>
              <a:rPr lang="en-US" sz="1800" dirty="0" err="1">
                <a:latin typeface="Times New Roman" pitchFamily="18" charset="0"/>
                <a:cs typeface="Times New Roman" pitchFamily="18" charset="0"/>
              </a:rPr>
              <a:t>thine</a:t>
            </a:r>
            <a:r>
              <a:rPr lang="en-US" sz="1800" dirty="0">
                <a:latin typeface="Times New Roman" pitchFamily="18" charset="0"/>
                <a:cs typeface="Times New Roman" pitchFamily="18" charset="0"/>
              </a:rPr>
              <a:t> iniquity is taken away, and thy sin purged. </a:t>
            </a:r>
          </a:p>
          <a:p>
            <a:pPr>
              <a:lnSpc>
                <a:spcPct val="80000"/>
              </a:lnSpc>
            </a:pPr>
            <a:r>
              <a:rPr lang="en-US" sz="1800" dirty="0">
                <a:latin typeface="Times New Roman" pitchFamily="18" charset="0"/>
                <a:cs typeface="Times New Roman" pitchFamily="18" charset="0"/>
              </a:rPr>
              <a:t>Isa 6:8  Also I heard the voice of the Lord, saying, Whom shall I send, and who will go for us? Then said I, Here </a:t>
            </a:r>
            <a:r>
              <a:rPr lang="en-US" sz="1800" i="1" dirty="0">
                <a:latin typeface="Times New Roman" pitchFamily="18" charset="0"/>
                <a:cs typeface="Times New Roman" pitchFamily="18" charset="0"/>
              </a:rPr>
              <a:t>[am]</a:t>
            </a:r>
            <a:r>
              <a:rPr lang="en-US" sz="1800" dirty="0">
                <a:latin typeface="Times New Roman" pitchFamily="18" charset="0"/>
                <a:cs typeface="Times New Roman" pitchFamily="18" charset="0"/>
              </a:rPr>
              <a:t> I; send me. </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1.29</a:t>
            </a:r>
            <a:endParaRPr lang="en-US" i="1" dirty="0"/>
          </a:p>
        </p:txBody>
      </p:sp>
      <p:sp>
        <p:nvSpPr>
          <p:cNvPr id="103427"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The </a:t>
            </a:r>
            <a:r>
              <a:rPr lang="en-US" i="1" dirty="0">
                <a:latin typeface="Times New Roman" pitchFamily="18" charset="0"/>
                <a:cs typeface="Times New Roman" pitchFamily="18" charset="0"/>
              </a:rPr>
              <a:t>next day John </a:t>
            </a:r>
            <a:r>
              <a:rPr lang="en-US" i="1" dirty="0" err="1">
                <a:latin typeface="Times New Roman" pitchFamily="18" charset="0"/>
                <a:cs typeface="Times New Roman" pitchFamily="18" charset="0"/>
              </a:rPr>
              <a:t>seeth</a:t>
            </a:r>
            <a:r>
              <a:rPr lang="en-US" i="1" dirty="0">
                <a:latin typeface="Times New Roman" pitchFamily="18" charset="0"/>
                <a:cs typeface="Times New Roman" pitchFamily="18" charset="0"/>
              </a:rPr>
              <a:t> Jesus coming unto him, and </a:t>
            </a:r>
            <a:r>
              <a:rPr lang="en-US" i="1" dirty="0" err="1">
                <a:latin typeface="Times New Roman" pitchFamily="18" charset="0"/>
                <a:cs typeface="Times New Roman" pitchFamily="18" charset="0"/>
              </a:rPr>
              <a:t>saith</a:t>
            </a:r>
            <a:r>
              <a:rPr lang="en-US" i="1" dirty="0">
                <a:latin typeface="Times New Roman" pitchFamily="18" charset="0"/>
                <a:cs typeface="Times New Roman" pitchFamily="18" charset="0"/>
              </a:rPr>
              <a:t>, Behold the Lamb of God, which </a:t>
            </a:r>
            <a:r>
              <a:rPr lang="en-US" i="1" dirty="0" err="1">
                <a:latin typeface="Times New Roman" pitchFamily="18" charset="0"/>
                <a:cs typeface="Times New Roman" pitchFamily="18" charset="0"/>
              </a:rPr>
              <a:t>taketh</a:t>
            </a:r>
            <a:r>
              <a:rPr lang="en-US" i="1" dirty="0">
                <a:latin typeface="Times New Roman" pitchFamily="18" charset="0"/>
                <a:cs typeface="Times New Roman" pitchFamily="18" charset="0"/>
              </a:rPr>
              <a:t> away the sin of the world.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Act </a:t>
            </a:r>
            <a:r>
              <a:rPr lang="en-US" dirty="0" smtClean="0"/>
              <a:t>13:40, 41</a:t>
            </a:r>
            <a:endParaRPr lang="en-US" dirty="0"/>
          </a:p>
        </p:txBody>
      </p:sp>
      <p:sp>
        <p:nvSpPr>
          <p:cNvPr id="3" name="Content Placeholder 2"/>
          <p:cNvSpPr>
            <a:spLocks noGrp="1"/>
          </p:cNvSpPr>
          <p:nvPr>
            <p:ph idx="1"/>
          </p:nvPr>
        </p:nvSpPr>
        <p:spPr>
          <a:xfrm>
            <a:off x="914400" y="2667000"/>
            <a:ext cx="7772400" cy="3688560"/>
          </a:xfrm>
        </p:spPr>
        <p:txBody>
          <a:bodyPr/>
          <a:lstStyle/>
          <a:p>
            <a:r>
              <a:rPr lang="en-US" dirty="0" smtClean="0"/>
              <a:t>Beware </a:t>
            </a:r>
            <a:r>
              <a:rPr lang="en-US" dirty="0" smtClean="0"/>
              <a:t>therefore, lest that come upon you, which is spoken of in the prophets; </a:t>
            </a:r>
          </a:p>
          <a:p>
            <a:r>
              <a:rPr lang="en-US" dirty="0" smtClean="0"/>
              <a:t>Behold</a:t>
            </a:r>
            <a:r>
              <a:rPr lang="en-US" dirty="0" smtClean="0"/>
              <a:t>, ye despisers, and wonder, and perish: for I work a work in your days, a work which ye shall in no wise believe, though a man declare it unto you. </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5.14</a:t>
            </a:r>
            <a:endParaRPr lang="en-US" dirty="0"/>
          </a:p>
        </p:txBody>
      </p:sp>
      <p:sp>
        <p:nvSpPr>
          <p:cNvPr id="104451" name="Rectangle 3"/>
          <p:cNvSpPr>
            <a:spLocks noGrp="1" noChangeArrowheads="1"/>
          </p:cNvSpPr>
          <p:nvPr>
            <p:ph type="body" idx="1"/>
          </p:nvPr>
        </p:nvSpPr>
        <p:spPr>
          <a:xfrm>
            <a:off x="457200" y="2895600"/>
            <a:ext cx="8229600" cy="3230563"/>
          </a:xfrm>
        </p:spPr>
        <p:txBody>
          <a:bodyPr/>
          <a:lstStyle/>
          <a:p>
            <a:r>
              <a:rPr lang="en-US" i="1" dirty="0" smtClean="0">
                <a:latin typeface="Times New Roman" pitchFamily="18" charset="0"/>
                <a:cs typeface="Times New Roman" pitchFamily="18" charset="0"/>
              </a:rPr>
              <a:t>Afterward </a:t>
            </a:r>
            <a:r>
              <a:rPr lang="en-US" i="1" dirty="0">
                <a:latin typeface="Times New Roman" pitchFamily="18" charset="0"/>
                <a:cs typeface="Times New Roman" pitchFamily="18" charset="0"/>
              </a:rPr>
              <a:t>Jesus </a:t>
            </a:r>
            <a:r>
              <a:rPr lang="en-US" i="1" dirty="0" err="1">
                <a:latin typeface="Times New Roman" pitchFamily="18" charset="0"/>
                <a:cs typeface="Times New Roman" pitchFamily="18" charset="0"/>
              </a:rPr>
              <a:t>findeth</a:t>
            </a:r>
            <a:r>
              <a:rPr lang="en-US" i="1" dirty="0">
                <a:latin typeface="Times New Roman" pitchFamily="18" charset="0"/>
                <a:cs typeface="Times New Roman" pitchFamily="18" charset="0"/>
              </a:rPr>
              <a:t> him in the temple, and said unto him, Behold, thou art made whole: sin no more, lest a worse thing come unto thee.</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8.7</a:t>
            </a:r>
            <a:endParaRPr lang="en-US" dirty="0"/>
          </a:p>
        </p:txBody>
      </p:sp>
      <p:sp>
        <p:nvSpPr>
          <p:cNvPr id="105475" name="Rectangle 3"/>
          <p:cNvSpPr>
            <a:spLocks noGrp="1" noChangeArrowheads="1"/>
          </p:cNvSpPr>
          <p:nvPr>
            <p:ph type="body" idx="1"/>
          </p:nvPr>
        </p:nvSpPr>
        <p:spPr>
          <a:xfrm>
            <a:off x="457200" y="2667000"/>
            <a:ext cx="8229600" cy="3459163"/>
          </a:xfrm>
        </p:spPr>
        <p:txBody>
          <a:bodyPr/>
          <a:lstStyle/>
          <a:p>
            <a:r>
              <a:rPr lang="en-US" i="1" dirty="0" smtClean="0">
                <a:latin typeface="Times New Roman" pitchFamily="18" charset="0"/>
                <a:cs typeface="Times New Roman" pitchFamily="18" charset="0"/>
              </a:rPr>
              <a:t>So </a:t>
            </a:r>
            <a:r>
              <a:rPr lang="en-US" i="1" dirty="0">
                <a:latin typeface="Times New Roman" pitchFamily="18" charset="0"/>
                <a:cs typeface="Times New Roman" pitchFamily="18" charset="0"/>
              </a:rPr>
              <a:t>when they continued asking him, he lifted up himself, and said unto them, He that is without sin among you, let him first cast a stone at her.</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8.11</a:t>
            </a:r>
            <a:endParaRPr lang="en-US" dirty="0"/>
          </a:p>
        </p:txBody>
      </p:sp>
      <p:sp>
        <p:nvSpPr>
          <p:cNvPr id="106499" name="Rectangle 3"/>
          <p:cNvSpPr>
            <a:spLocks noGrp="1" noChangeArrowheads="1"/>
          </p:cNvSpPr>
          <p:nvPr>
            <p:ph type="body" idx="1"/>
          </p:nvPr>
        </p:nvSpPr>
        <p:spPr>
          <a:xfrm>
            <a:off x="457200" y="2895600"/>
            <a:ext cx="8229600" cy="3230563"/>
          </a:xfrm>
        </p:spPr>
        <p:txBody>
          <a:bodyPr/>
          <a:lstStyle/>
          <a:p>
            <a:r>
              <a:rPr lang="en-US" i="1" dirty="0" smtClean="0">
                <a:latin typeface="Times New Roman" pitchFamily="18" charset="0"/>
                <a:cs typeface="Times New Roman" pitchFamily="18" charset="0"/>
              </a:rPr>
              <a:t>She </a:t>
            </a:r>
            <a:r>
              <a:rPr lang="en-US" i="1" dirty="0">
                <a:latin typeface="Times New Roman" pitchFamily="18" charset="0"/>
                <a:cs typeface="Times New Roman" pitchFamily="18" charset="0"/>
              </a:rPr>
              <a:t>said, No man, Lord. And Jesus said unto her, Neither do I condemn thee: go, and sin no more.</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8.34</a:t>
            </a:r>
            <a:endParaRPr lang="en-US" dirty="0"/>
          </a:p>
        </p:txBody>
      </p:sp>
      <p:sp>
        <p:nvSpPr>
          <p:cNvPr id="107523"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Jesus </a:t>
            </a:r>
            <a:r>
              <a:rPr lang="en-US" i="1" dirty="0">
                <a:latin typeface="Times New Roman" pitchFamily="18" charset="0"/>
                <a:cs typeface="Times New Roman" pitchFamily="18" charset="0"/>
              </a:rPr>
              <a:t>answered them, Verily, verily, I say unto you, Whosoever </a:t>
            </a:r>
            <a:r>
              <a:rPr lang="en-US" i="1" dirty="0" err="1">
                <a:latin typeface="Times New Roman" pitchFamily="18" charset="0"/>
                <a:cs typeface="Times New Roman" pitchFamily="18" charset="0"/>
              </a:rPr>
              <a:t>committeth</a:t>
            </a:r>
            <a:r>
              <a:rPr lang="en-US" i="1" dirty="0">
                <a:latin typeface="Times New Roman" pitchFamily="18" charset="0"/>
                <a:cs typeface="Times New Roman" pitchFamily="18" charset="0"/>
              </a:rPr>
              <a:t> sin is the servant of sin.</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8.46</a:t>
            </a:r>
            <a:endParaRPr lang="en-US" dirty="0"/>
          </a:p>
        </p:txBody>
      </p:sp>
      <p:sp>
        <p:nvSpPr>
          <p:cNvPr id="108547"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Which </a:t>
            </a:r>
            <a:r>
              <a:rPr lang="en-US" i="1" dirty="0">
                <a:latin typeface="Times New Roman" pitchFamily="18" charset="0"/>
                <a:cs typeface="Times New Roman" pitchFamily="18" charset="0"/>
              </a:rPr>
              <a:t>of you </a:t>
            </a:r>
            <a:r>
              <a:rPr lang="en-US" i="1" dirty="0" err="1">
                <a:latin typeface="Times New Roman" pitchFamily="18" charset="0"/>
                <a:cs typeface="Times New Roman" pitchFamily="18" charset="0"/>
              </a:rPr>
              <a:t>convinceth</a:t>
            </a:r>
            <a:r>
              <a:rPr lang="en-US" i="1" dirty="0">
                <a:latin typeface="Times New Roman" pitchFamily="18" charset="0"/>
                <a:cs typeface="Times New Roman" pitchFamily="18" charset="0"/>
              </a:rPr>
              <a:t> me of sin? And if I say the truth, why do ye not believe me?</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9.2</a:t>
            </a:r>
            <a:endParaRPr lang="en-US" dirty="0"/>
          </a:p>
        </p:txBody>
      </p:sp>
      <p:sp>
        <p:nvSpPr>
          <p:cNvPr id="109571"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And </a:t>
            </a:r>
            <a:r>
              <a:rPr lang="en-US" i="1" dirty="0">
                <a:latin typeface="Times New Roman" pitchFamily="18" charset="0"/>
                <a:cs typeface="Times New Roman" pitchFamily="18" charset="0"/>
              </a:rPr>
              <a:t>his disciples asked him, saying, Master, who did sin, this man, or his parents, that he was born blind?</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9.41</a:t>
            </a:r>
            <a:endParaRPr lang="en-US" dirty="0"/>
          </a:p>
        </p:txBody>
      </p:sp>
      <p:sp>
        <p:nvSpPr>
          <p:cNvPr id="110595"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Jesus </a:t>
            </a:r>
            <a:r>
              <a:rPr lang="en-US" i="1" dirty="0">
                <a:latin typeface="Times New Roman" pitchFamily="18" charset="0"/>
                <a:cs typeface="Times New Roman" pitchFamily="18" charset="0"/>
              </a:rPr>
              <a:t>said unto them, If ye were blind, ye should have no sin: but now ye say, We see; therefore your sin </a:t>
            </a:r>
            <a:r>
              <a:rPr lang="en-US" i="1" dirty="0" err="1">
                <a:latin typeface="Times New Roman" pitchFamily="18" charset="0"/>
                <a:cs typeface="Times New Roman" pitchFamily="18" charset="0"/>
              </a:rPr>
              <a:t>remaineth</a:t>
            </a:r>
            <a:r>
              <a:rPr lang="en-US" i="1" dirty="0">
                <a:latin typeface="Times New Roman" pitchFamily="18" charset="0"/>
                <a:cs typeface="Times New Roman" pitchFamily="18" charset="0"/>
              </a:rPr>
              <a:t>.</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15.22</a:t>
            </a:r>
            <a:endParaRPr lang="en-US" dirty="0"/>
          </a:p>
        </p:txBody>
      </p:sp>
      <p:sp>
        <p:nvSpPr>
          <p:cNvPr id="111619"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If </a:t>
            </a:r>
            <a:r>
              <a:rPr lang="en-US" i="1" dirty="0">
                <a:latin typeface="Times New Roman" pitchFamily="18" charset="0"/>
                <a:cs typeface="Times New Roman" pitchFamily="18" charset="0"/>
              </a:rPr>
              <a:t>I had not come and spoken unto them, they had not had sin: but now they have no </a:t>
            </a:r>
            <a:r>
              <a:rPr lang="en-US" i="1" dirty="0" err="1">
                <a:latin typeface="Times New Roman" pitchFamily="18" charset="0"/>
                <a:cs typeface="Times New Roman" pitchFamily="18" charset="0"/>
              </a:rPr>
              <a:t>cloke</a:t>
            </a:r>
            <a:r>
              <a:rPr lang="en-US" i="1" dirty="0">
                <a:latin typeface="Times New Roman" pitchFamily="18" charset="0"/>
                <a:cs typeface="Times New Roman" pitchFamily="18" charset="0"/>
              </a:rPr>
              <a:t> for their sin.</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15.24</a:t>
            </a:r>
            <a:endParaRPr lang="en-US" dirty="0"/>
          </a:p>
        </p:txBody>
      </p:sp>
      <p:sp>
        <p:nvSpPr>
          <p:cNvPr id="112643"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If </a:t>
            </a:r>
            <a:r>
              <a:rPr lang="en-US" i="1" dirty="0">
                <a:latin typeface="Times New Roman" pitchFamily="18" charset="0"/>
                <a:cs typeface="Times New Roman" pitchFamily="18" charset="0"/>
              </a:rPr>
              <a:t>I had not done among them the works which none other man did, they had not had sin: but now have they both seen and hated both me and my Father.</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16.8</a:t>
            </a:r>
            <a:endParaRPr lang="en-US" dirty="0"/>
          </a:p>
        </p:txBody>
      </p:sp>
      <p:sp>
        <p:nvSpPr>
          <p:cNvPr id="113667"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And </a:t>
            </a:r>
            <a:r>
              <a:rPr lang="en-US" i="1" dirty="0">
                <a:latin typeface="Times New Roman" pitchFamily="18" charset="0"/>
                <a:cs typeface="Times New Roman" pitchFamily="18" charset="0"/>
              </a:rPr>
              <a:t>when he is come, he will reprove the world of sin, and of righteousness, and of judgment: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7:15, 16</a:t>
            </a:r>
            <a:endParaRPr lang="en-US" dirty="0"/>
          </a:p>
        </p:txBody>
      </p:sp>
      <p:sp>
        <p:nvSpPr>
          <p:cNvPr id="3" name="Content Placeholder 2"/>
          <p:cNvSpPr>
            <a:spLocks noGrp="1"/>
          </p:cNvSpPr>
          <p:nvPr>
            <p:ph idx="1"/>
          </p:nvPr>
        </p:nvSpPr>
        <p:spPr>
          <a:xfrm>
            <a:off x="914400" y="2362200"/>
            <a:ext cx="7772400" cy="3993360"/>
          </a:xfrm>
        </p:spPr>
        <p:txBody>
          <a:bodyPr/>
          <a:lstStyle/>
          <a:p>
            <a:r>
              <a:rPr lang="en-US" dirty="0" smtClean="0"/>
              <a:t>Beware </a:t>
            </a:r>
            <a:r>
              <a:rPr lang="en-US" dirty="0" smtClean="0"/>
              <a:t>of false prophets, which come to you in sheep's clothing, but inwardly they are ravening wolves. </a:t>
            </a:r>
          </a:p>
          <a:p>
            <a:r>
              <a:rPr lang="en-US" dirty="0" smtClean="0"/>
              <a:t>Mat 7:16  Ye shall know them by their fruits. Do men gather grapes of thorns, or figs of thistles? </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John 16.9</a:t>
            </a:r>
            <a:endParaRPr lang="en-US" dirty="0"/>
          </a:p>
        </p:txBody>
      </p:sp>
      <p:sp>
        <p:nvSpPr>
          <p:cNvPr id="114691"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Of </a:t>
            </a:r>
            <a:r>
              <a:rPr lang="en-US" i="1" dirty="0">
                <a:latin typeface="Times New Roman" pitchFamily="18" charset="0"/>
                <a:cs typeface="Times New Roman" pitchFamily="18" charset="0"/>
              </a:rPr>
              <a:t>sin, because they believe not on me;</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3.9</a:t>
            </a:r>
            <a:endParaRPr lang="en-US" dirty="0"/>
          </a:p>
        </p:txBody>
      </p:sp>
      <p:sp>
        <p:nvSpPr>
          <p:cNvPr id="115715"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What </a:t>
            </a:r>
            <a:r>
              <a:rPr lang="en-US" i="1" dirty="0">
                <a:latin typeface="Times New Roman" pitchFamily="18" charset="0"/>
                <a:cs typeface="Times New Roman" pitchFamily="18" charset="0"/>
              </a:rPr>
              <a:t>then? are we better [than they]? No, in no wise: for we have before proved both Jews and Gentiles, that they are all under sin;</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3.20</a:t>
            </a:r>
            <a:endParaRPr lang="en-US" dirty="0"/>
          </a:p>
        </p:txBody>
      </p:sp>
      <p:sp>
        <p:nvSpPr>
          <p:cNvPr id="116739" name="Rectangle 3"/>
          <p:cNvSpPr>
            <a:spLocks noGrp="1" noChangeArrowheads="1"/>
          </p:cNvSpPr>
          <p:nvPr>
            <p:ph type="body" idx="1"/>
          </p:nvPr>
        </p:nvSpPr>
        <p:spPr>
          <a:xfrm>
            <a:off x="457200" y="2286000"/>
            <a:ext cx="8229600" cy="3840163"/>
          </a:xfrm>
        </p:spPr>
        <p:txBody>
          <a:bodyPr/>
          <a:lstStyle/>
          <a:p>
            <a:r>
              <a:rPr lang="en-US" i="1" dirty="0" smtClean="0">
                <a:latin typeface="Times New Roman" pitchFamily="18" charset="0"/>
                <a:cs typeface="Times New Roman" pitchFamily="18" charset="0"/>
              </a:rPr>
              <a:t>Therefore </a:t>
            </a:r>
            <a:r>
              <a:rPr lang="en-US" i="1" dirty="0">
                <a:latin typeface="Times New Roman" pitchFamily="18" charset="0"/>
                <a:cs typeface="Times New Roman" pitchFamily="18" charset="0"/>
              </a:rPr>
              <a:t>by the deeds of the law there shall no flesh be justified in his sight: for by the law [is] the knowledge of sin.</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5.12</a:t>
            </a:r>
            <a:endParaRPr lang="en-US" dirty="0"/>
          </a:p>
        </p:txBody>
      </p:sp>
      <p:sp>
        <p:nvSpPr>
          <p:cNvPr id="117763" name="Rectangle 3"/>
          <p:cNvSpPr>
            <a:spLocks noGrp="1" noChangeArrowheads="1"/>
          </p:cNvSpPr>
          <p:nvPr>
            <p:ph type="body" idx="1"/>
          </p:nvPr>
        </p:nvSpPr>
        <p:spPr>
          <a:xfrm>
            <a:off x="457200" y="2438400"/>
            <a:ext cx="8229600" cy="3687763"/>
          </a:xfrm>
        </p:spPr>
        <p:txBody>
          <a:bodyPr/>
          <a:lstStyle/>
          <a:p>
            <a:r>
              <a:rPr lang="en-US" i="1" dirty="0" smtClean="0">
                <a:latin typeface="Times New Roman" pitchFamily="18" charset="0"/>
                <a:cs typeface="Times New Roman" pitchFamily="18" charset="0"/>
              </a:rPr>
              <a:t>Wherefore</a:t>
            </a:r>
            <a:r>
              <a:rPr lang="en-US" i="1" dirty="0">
                <a:latin typeface="Times New Roman" pitchFamily="18" charset="0"/>
                <a:cs typeface="Times New Roman" pitchFamily="18" charset="0"/>
              </a:rPr>
              <a:t>, as by one man sin entered into the world, and death by sin; and so death passed upon all men, for that all have sinned:</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5.20</a:t>
            </a:r>
            <a:endParaRPr lang="en-US" dirty="0"/>
          </a:p>
        </p:txBody>
      </p:sp>
      <p:sp>
        <p:nvSpPr>
          <p:cNvPr id="118787" name="Rectangle 3"/>
          <p:cNvSpPr>
            <a:spLocks noGrp="1" noChangeArrowheads="1"/>
          </p:cNvSpPr>
          <p:nvPr>
            <p:ph type="body" idx="1"/>
          </p:nvPr>
        </p:nvSpPr>
        <p:spPr>
          <a:xfrm>
            <a:off x="457200" y="2514600"/>
            <a:ext cx="8229600" cy="3611563"/>
          </a:xfrm>
        </p:spPr>
        <p:txBody>
          <a:bodyPr/>
          <a:lstStyle/>
          <a:p>
            <a:r>
              <a:rPr lang="en-US" i="1" dirty="0" smtClean="0">
                <a:latin typeface="Times New Roman" pitchFamily="18" charset="0"/>
                <a:cs typeface="Times New Roman" pitchFamily="18" charset="0"/>
              </a:rPr>
              <a:t>Moreover </a:t>
            </a:r>
            <a:r>
              <a:rPr lang="en-US" i="1" dirty="0">
                <a:latin typeface="Times New Roman" pitchFamily="18" charset="0"/>
                <a:cs typeface="Times New Roman" pitchFamily="18" charset="0"/>
              </a:rPr>
              <a:t>the law entered, that the offence might abound. But where sin abounded, grace did much more abound:</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5.21</a:t>
            </a:r>
            <a:endParaRPr lang="en-US" dirty="0"/>
          </a:p>
        </p:txBody>
      </p:sp>
      <p:sp>
        <p:nvSpPr>
          <p:cNvPr id="119811" name="Rectangle 3"/>
          <p:cNvSpPr>
            <a:spLocks noGrp="1" noChangeArrowheads="1"/>
          </p:cNvSpPr>
          <p:nvPr>
            <p:ph type="body" idx="1"/>
          </p:nvPr>
        </p:nvSpPr>
        <p:spPr>
          <a:xfrm>
            <a:off x="457200" y="2971800"/>
            <a:ext cx="8229600" cy="3154363"/>
          </a:xfrm>
        </p:spPr>
        <p:txBody>
          <a:bodyPr/>
          <a:lstStyle/>
          <a:p>
            <a:r>
              <a:rPr lang="en-US" i="1" dirty="0" smtClean="0">
                <a:latin typeface="Times New Roman" pitchFamily="18" charset="0"/>
                <a:cs typeface="Times New Roman" pitchFamily="18" charset="0"/>
              </a:rPr>
              <a:t>That </a:t>
            </a:r>
            <a:r>
              <a:rPr lang="en-US" i="1" dirty="0">
                <a:latin typeface="Times New Roman" pitchFamily="18" charset="0"/>
                <a:cs typeface="Times New Roman" pitchFamily="18" charset="0"/>
              </a:rPr>
              <a:t>as sin hath reigned unto death, even so might grace reign through righteousness unto eternal life by Jesus Christ our Lord.</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6.1-6</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100" i="1" dirty="0" smtClean="0">
                <a:latin typeface="Times New Roman" pitchFamily="18" charset="0"/>
                <a:cs typeface="Times New Roman" pitchFamily="18" charset="0"/>
              </a:rPr>
              <a:t>What shall we say then? Shall we continue in sin, that grace may abound? </a:t>
            </a:r>
          </a:p>
          <a:p>
            <a:r>
              <a:rPr lang="en-US" sz="2100" i="1" dirty="0" smtClean="0">
                <a:latin typeface="Times New Roman" pitchFamily="18" charset="0"/>
                <a:cs typeface="Times New Roman" pitchFamily="18" charset="0"/>
              </a:rPr>
              <a:t>God forbid. How shall we, that are dead to sin, live any longer therein? </a:t>
            </a:r>
          </a:p>
          <a:p>
            <a:r>
              <a:rPr lang="en-US" sz="2100" i="1" dirty="0" smtClean="0">
                <a:latin typeface="Times New Roman" pitchFamily="18" charset="0"/>
                <a:cs typeface="Times New Roman" pitchFamily="18" charset="0"/>
              </a:rPr>
              <a:t>Know ye not, that so many of us as were baptized into Jesus Christ were baptized into his death? </a:t>
            </a:r>
          </a:p>
          <a:p>
            <a:r>
              <a:rPr lang="en-US" sz="2100" i="1" dirty="0" smtClean="0">
                <a:latin typeface="Times New Roman" pitchFamily="18" charset="0"/>
                <a:cs typeface="Times New Roman" pitchFamily="18" charset="0"/>
              </a:rPr>
              <a:t>Therefore we are buried with him by baptism into death: that like as Christ was raised up from the dead by the glory of the Father, even so we also should walk in newness of life. </a:t>
            </a:r>
          </a:p>
          <a:p>
            <a:r>
              <a:rPr lang="en-US" sz="2100" i="1" dirty="0" smtClean="0">
                <a:latin typeface="Times New Roman" pitchFamily="18" charset="0"/>
                <a:cs typeface="Times New Roman" pitchFamily="18" charset="0"/>
              </a:rPr>
              <a:t>For if we have been planted together in the likeness of his death, we shall be also [in the likeness] of [his] resurrection: </a:t>
            </a:r>
          </a:p>
          <a:p>
            <a:r>
              <a:rPr lang="en-US" sz="2100" i="1" dirty="0" smtClean="0">
                <a:latin typeface="Times New Roman" pitchFamily="18" charset="0"/>
                <a:cs typeface="Times New Roman" pitchFamily="18" charset="0"/>
              </a:rPr>
              <a:t>Knowing this, that our old man is crucified with [him], that the body of sin might be destroyed, that henceforth we should not serve sin. </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6.1-2</a:t>
            </a:r>
            <a:endParaRPr lang="en-US" dirty="0"/>
          </a:p>
        </p:txBody>
      </p:sp>
      <p:sp>
        <p:nvSpPr>
          <p:cNvPr id="120835"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What </a:t>
            </a:r>
            <a:r>
              <a:rPr lang="en-US" i="1" dirty="0">
                <a:latin typeface="Times New Roman" pitchFamily="18" charset="0"/>
                <a:cs typeface="Times New Roman" pitchFamily="18" charset="0"/>
              </a:rPr>
              <a:t>shall we say then? Shall we continue in sin, that grace may abound?</a:t>
            </a:r>
          </a:p>
          <a:p>
            <a:r>
              <a:rPr lang="en-US" i="1" dirty="0" smtClean="0">
                <a:latin typeface="Times New Roman" pitchFamily="18" charset="0"/>
                <a:cs typeface="Times New Roman" pitchFamily="18" charset="0"/>
              </a:rPr>
              <a:t>God </a:t>
            </a:r>
            <a:r>
              <a:rPr lang="en-US" i="1" dirty="0">
                <a:latin typeface="Times New Roman" pitchFamily="18" charset="0"/>
                <a:cs typeface="Times New Roman" pitchFamily="18" charset="0"/>
              </a:rPr>
              <a:t>forbid. How shall we, that are dead to sin, live any longer therein? </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6.6</a:t>
            </a:r>
            <a:endParaRPr lang="en-US" dirty="0"/>
          </a:p>
        </p:txBody>
      </p:sp>
      <p:sp>
        <p:nvSpPr>
          <p:cNvPr id="121859" name="Rectangle 3"/>
          <p:cNvSpPr>
            <a:spLocks noGrp="1" noChangeArrowheads="1"/>
          </p:cNvSpPr>
          <p:nvPr>
            <p:ph type="body" idx="1"/>
          </p:nvPr>
        </p:nvSpPr>
        <p:spPr>
          <a:xfrm>
            <a:off x="457200" y="2667000"/>
            <a:ext cx="8229600" cy="3459163"/>
          </a:xfrm>
        </p:spPr>
        <p:txBody>
          <a:bodyPr/>
          <a:lstStyle/>
          <a:p>
            <a:r>
              <a:rPr lang="en-US" i="1" dirty="0" smtClean="0">
                <a:latin typeface="Times New Roman" pitchFamily="18" charset="0"/>
                <a:cs typeface="Times New Roman" pitchFamily="18" charset="0"/>
              </a:rPr>
              <a:t>Knowing </a:t>
            </a:r>
            <a:r>
              <a:rPr lang="en-US" i="1" dirty="0">
                <a:latin typeface="Times New Roman" pitchFamily="18" charset="0"/>
                <a:cs typeface="Times New Roman" pitchFamily="18" charset="0"/>
              </a:rPr>
              <a:t>this, that our old man is crucified with [him], that the body of sin might be destroyed, that henceforth we should not serve sin.</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6.10</a:t>
            </a:r>
            <a:endParaRPr lang="en-US" dirty="0"/>
          </a:p>
        </p:txBody>
      </p:sp>
      <p:sp>
        <p:nvSpPr>
          <p:cNvPr id="122883" name="Rectangle 3"/>
          <p:cNvSpPr>
            <a:spLocks noGrp="1" noChangeArrowheads="1"/>
          </p:cNvSpPr>
          <p:nvPr>
            <p:ph type="body" idx="1"/>
          </p:nvPr>
        </p:nvSpPr>
        <p:spPr>
          <a:xfrm>
            <a:off x="457200" y="2895600"/>
            <a:ext cx="8229600" cy="3230563"/>
          </a:xfrm>
        </p:spPr>
        <p:txBody>
          <a:bodyPr/>
          <a:lstStyle/>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in that he died, he died unto sin once: but in that he </a:t>
            </a:r>
            <a:r>
              <a:rPr lang="en-US" i="1" dirty="0" err="1">
                <a:latin typeface="Times New Roman" pitchFamily="18" charset="0"/>
                <a:cs typeface="Times New Roman" pitchFamily="18" charset="0"/>
              </a:rPr>
              <a:t>liveth</a:t>
            </a:r>
            <a:r>
              <a:rPr lang="en-US" i="1" dirty="0">
                <a:latin typeface="Times New Roman" pitchFamily="18" charset="0"/>
                <a:cs typeface="Times New Roman" pitchFamily="18" charset="0"/>
              </a:rPr>
              <a:t>, he </a:t>
            </a:r>
            <a:r>
              <a:rPr lang="en-US" i="1" dirty="0" err="1">
                <a:latin typeface="Times New Roman" pitchFamily="18" charset="0"/>
                <a:cs typeface="Times New Roman" pitchFamily="18" charset="0"/>
              </a:rPr>
              <a:t>liveth</a:t>
            </a:r>
            <a:r>
              <a:rPr lang="en-US" i="1" dirty="0">
                <a:latin typeface="Times New Roman" pitchFamily="18" charset="0"/>
                <a:cs typeface="Times New Roman" pitchFamily="18" charset="0"/>
              </a:rPr>
              <a:t> unto God.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a:t>
            </a:r>
            <a:r>
              <a:rPr lang="en-US" dirty="0"/>
              <a:t>6:26</a:t>
            </a:r>
            <a:endParaRPr lang="en-US" dirty="0"/>
          </a:p>
        </p:txBody>
      </p:sp>
      <p:sp>
        <p:nvSpPr>
          <p:cNvPr id="3" name="Content Placeholder 2"/>
          <p:cNvSpPr>
            <a:spLocks noGrp="1"/>
          </p:cNvSpPr>
          <p:nvPr>
            <p:ph idx="1"/>
          </p:nvPr>
        </p:nvSpPr>
        <p:spPr>
          <a:xfrm>
            <a:off x="914400" y="2971800"/>
            <a:ext cx="7772400" cy="3383760"/>
          </a:xfrm>
        </p:spPr>
        <p:txBody>
          <a:bodyPr/>
          <a:lstStyle/>
          <a:p>
            <a:r>
              <a:rPr lang="en-US" dirty="0" smtClean="0"/>
              <a:t>Woe </a:t>
            </a:r>
            <a:r>
              <a:rPr lang="en-US" dirty="0" smtClean="0"/>
              <a:t>unto you, when all men shall speak well of you! for so did their fathers to the false prophets. </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6.11</a:t>
            </a:r>
            <a:endParaRPr lang="en-US" dirty="0"/>
          </a:p>
        </p:txBody>
      </p:sp>
      <p:sp>
        <p:nvSpPr>
          <p:cNvPr id="123907"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Likewise </a:t>
            </a:r>
            <a:r>
              <a:rPr lang="en-US" i="1" dirty="0">
                <a:latin typeface="Times New Roman" pitchFamily="18" charset="0"/>
                <a:cs typeface="Times New Roman" pitchFamily="18" charset="0"/>
              </a:rPr>
              <a:t>reckon ye also yourselves to be dead indeed unto sin, but alive unto God through Jesus Christ our Lord.</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6.12-13</a:t>
            </a:r>
            <a:endParaRPr lang="en-US" dirty="0"/>
          </a:p>
        </p:txBody>
      </p:sp>
      <p:sp>
        <p:nvSpPr>
          <p:cNvPr id="125955" name="Rectangle 3"/>
          <p:cNvSpPr>
            <a:spLocks noGrp="1" noChangeArrowheads="1"/>
          </p:cNvSpPr>
          <p:nvPr>
            <p:ph type="body" idx="1"/>
          </p:nvPr>
        </p:nvSpPr>
        <p:spPr>
          <a:xfrm>
            <a:off x="457200" y="2438400"/>
            <a:ext cx="8229600" cy="3687763"/>
          </a:xfrm>
        </p:spPr>
        <p:txBody>
          <a:bodyPr/>
          <a:lstStyle/>
          <a:p>
            <a:r>
              <a:rPr lang="en-US" sz="2800" i="1" dirty="0" smtClean="0">
                <a:latin typeface="Times New Roman" pitchFamily="18" charset="0"/>
                <a:cs typeface="Times New Roman" pitchFamily="18" charset="0"/>
              </a:rPr>
              <a:t>Let </a:t>
            </a:r>
            <a:r>
              <a:rPr lang="en-US" sz="2800" i="1" dirty="0">
                <a:latin typeface="Times New Roman" pitchFamily="18" charset="0"/>
                <a:cs typeface="Times New Roman" pitchFamily="18" charset="0"/>
              </a:rPr>
              <a:t>not sin therefore reign in your mortal body, that ye should obey it in the lusts thereof.</a:t>
            </a:r>
          </a:p>
          <a:p>
            <a:r>
              <a:rPr lang="en-US" sz="2800" i="1" dirty="0" smtClean="0">
                <a:latin typeface="Times New Roman" pitchFamily="18" charset="0"/>
                <a:cs typeface="Times New Roman" pitchFamily="18" charset="0"/>
              </a:rPr>
              <a:t>Neither </a:t>
            </a:r>
            <a:r>
              <a:rPr lang="en-US" sz="2800" i="1" dirty="0">
                <a:latin typeface="Times New Roman" pitchFamily="18" charset="0"/>
                <a:cs typeface="Times New Roman" pitchFamily="18" charset="0"/>
              </a:rPr>
              <a:t>yield ye your members [as] instruments of unrighteousness unto sin: but yield yourselves unto God, as those that are alive from the dead, and your members [as] instruments of righteousness unto God.</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6.14-20</a:t>
            </a:r>
            <a:endParaRPr lang="en-US" dirty="0"/>
          </a:p>
        </p:txBody>
      </p:sp>
      <p:sp>
        <p:nvSpPr>
          <p:cNvPr id="126979" name="Rectangle 3"/>
          <p:cNvSpPr>
            <a:spLocks noGrp="1" noChangeArrowheads="1"/>
          </p:cNvSpPr>
          <p:nvPr>
            <p:ph type="body" idx="1"/>
          </p:nvPr>
        </p:nvSpPr>
        <p:spPr/>
        <p:txBody>
          <a:bodyPr/>
          <a:lstStyle/>
          <a:p>
            <a:pPr>
              <a:lnSpc>
                <a:spcPct val="80000"/>
              </a:lnSpc>
            </a:pPr>
            <a:r>
              <a:rPr lang="en-US" sz="2400" i="1" dirty="0" smtClean="0">
                <a:latin typeface="Times New Roman" pitchFamily="18" charset="0"/>
                <a:cs typeface="Times New Roman" pitchFamily="18" charset="0"/>
              </a:rPr>
              <a:t>For </a:t>
            </a:r>
            <a:r>
              <a:rPr lang="en-US" sz="2400" i="1" dirty="0">
                <a:latin typeface="Times New Roman" pitchFamily="18" charset="0"/>
                <a:cs typeface="Times New Roman" pitchFamily="18" charset="0"/>
              </a:rPr>
              <a:t>sin shall not have dominion over you: for ye are not under the law, but under grace.</a:t>
            </a:r>
          </a:p>
          <a:p>
            <a:pPr>
              <a:lnSpc>
                <a:spcPct val="80000"/>
              </a:lnSpc>
            </a:pPr>
            <a:r>
              <a:rPr lang="en-US" sz="2400" i="1" dirty="0" smtClean="0">
                <a:latin typeface="Times New Roman" pitchFamily="18" charset="0"/>
                <a:cs typeface="Times New Roman" pitchFamily="18" charset="0"/>
              </a:rPr>
              <a:t>What </a:t>
            </a:r>
            <a:r>
              <a:rPr lang="en-US" sz="2400" i="1" dirty="0">
                <a:latin typeface="Times New Roman" pitchFamily="18" charset="0"/>
                <a:cs typeface="Times New Roman" pitchFamily="18" charset="0"/>
              </a:rPr>
              <a:t>then? shall we sin, because we are not under the law, but under grace? God forbid.</a:t>
            </a:r>
          </a:p>
          <a:p>
            <a:pPr>
              <a:lnSpc>
                <a:spcPct val="80000"/>
              </a:lnSpc>
            </a:pPr>
            <a:r>
              <a:rPr lang="en-US" sz="2400" i="1" dirty="0" smtClean="0">
                <a:latin typeface="Times New Roman" pitchFamily="18" charset="0"/>
                <a:cs typeface="Times New Roman" pitchFamily="18" charset="0"/>
              </a:rPr>
              <a:t>Know </a:t>
            </a:r>
            <a:r>
              <a:rPr lang="en-US" sz="2400" i="1" dirty="0">
                <a:latin typeface="Times New Roman" pitchFamily="18" charset="0"/>
                <a:cs typeface="Times New Roman" pitchFamily="18" charset="0"/>
              </a:rPr>
              <a:t>ye not, that to whom ye yield yourselves servants to obey, his servants ye are to whom ye obey; whether of sin unto death, or of obedience unto righteousness?</a:t>
            </a:r>
          </a:p>
          <a:p>
            <a:pPr>
              <a:lnSpc>
                <a:spcPct val="80000"/>
              </a:lnSpc>
            </a:pPr>
            <a:r>
              <a:rPr lang="en-US" sz="2400" i="1" dirty="0" smtClean="0">
                <a:latin typeface="Times New Roman" pitchFamily="18" charset="0"/>
                <a:cs typeface="Times New Roman" pitchFamily="18" charset="0"/>
              </a:rPr>
              <a:t>But </a:t>
            </a:r>
            <a:r>
              <a:rPr lang="en-US" sz="2400" i="1" dirty="0">
                <a:latin typeface="Times New Roman" pitchFamily="18" charset="0"/>
                <a:cs typeface="Times New Roman" pitchFamily="18" charset="0"/>
              </a:rPr>
              <a:t>God be thanked, that ye were the servants of sin, but ye have obeyed from the heart that form of doctrine which was delivered you.</a:t>
            </a:r>
          </a:p>
          <a:p>
            <a:pPr>
              <a:lnSpc>
                <a:spcPct val="80000"/>
              </a:lnSpc>
            </a:pPr>
            <a:r>
              <a:rPr lang="en-US" sz="2400" i="1" dirty="0" smtClean="0">
                <a:latin typeface="Times New Roman" pitchFamily="18" charset="0"/>
                <a:cs typeface="Times New Roman" pitchFamily="18" charset="0"/>
              </a:rPr>
              <a:t>Being </a:t>
            </a:r>
            <a:r>
              <a:rPr lang="en-US" sz="2400" i="1" dirty="0">
                <a:latin typeface="Times New Roman" pitchFamily="18" charset="0"/>
                <a:cs typeface="Times New Roman" pitchFamily="18" charset="0"/>
              </a:rPr>
              <a:t>then made free from sin, ye became the servants of righteousness.</a:t>
            </a:r>
          </a:p>
          <a:p>
            <a:pPr>
              <a:lnSpc>
                <a:spcPct val="80000"/>
              </a:lnSpc>
            </a:pPr>
            <a:r>
              <a:rPr lang="en-US" sz="2400" i="1" dirty="0" smtClean="0">
                <a:latin typeface="Times New Roman" pitchFamily="18" charset="0"/>
                <a:cs typeface="Times New Roman" pitchFamily="18" charset="0"/>
              </a:rPr>
              <a:t>For </a:t>
            </a:r>
            <a:r>
              <a:rPr lang="en-US" sz="2400" i="1" dirty="0">
                <a:latin typeface="Times New Roman" pitchFamily="18" charset="0"/>
                <a:cs typeface="Times New Roman" pitchFamily="18" charset="0"/>
              </a:rPr>
              <a:t>when ye were the servants of sin, ye were free from righteousness.</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6.20-23</a:t>
            </a:r>
            <a:endParaRPr lang="en-US" dirty="0"/>
          </a:p>
        </p:txBody>
      </p:sp>
      <p:sp>
        <p:nvSpPr>
          <p:cNvPr id="128003" name="Rectangle 3"/>
          <p:cNvSpPr>
            <a:spLocks noGrp="1" noChangeArrowheads="1"/>
          </p:cNvSpPr>
          <p:nvPr>
            <p:ph type="body" idx="1"/>
          </p:nvPr>
        </p:nvSpPr>
        <p:spPr>
          <a:xfrm>
            <a:off x="457200" y="2362200"/>
            <a:ext cx="8229600" cy="3763963"/>
          </a:xfrm>
        </p:spPr>
        <p:txBody>
          <a:bodyPr/>
          <a:lstStyle/>
          <a:p>
            <a:r>
              <a:rPr lang="en-US" i="1" dirty="0" smtClean="0">
                <a:latin typeface="Times New Roman" pitchFamily="18" charset="0"/>
                <a:cs typeface="Times New Roman" pitchFamily="18" charset="0"/>
              </a:rPr>
              <a:t>But </a:t>
            </a:r>
            <a:r>
              <a:rPr lang="en-US" i="1" dirty="0">
                <a:latin typeface="Times New Roman" pitchFamily="18" charset="0"/>
                <a:cs typeface="Times New Roman" pitchFamily="18" charset="0"/>
              </a:rPr>
              <a:t>now being made free from sin, and become servants to God, ye have your fruit unto holiness, and the end everlasting life.</a:t>
            </a:r>
          </a:p>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the wages of sin [is] death; but the gift of God [is] eternal life through Jesus Christ our Lord.</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7.7-9</a:t>
            </a:r>
            <a:endParaRPr lang="en-US" dirty="0"/>
          </a:p>
        </p:txBody>
      </p:sp>
      <p:sp>
        <p:nvSpPr>
          <p:cNvPr id="129027" name="Rectangle 3"/>
          <p:cNvSpPr>
            <a:spLocks noGrp="1" noChangeArrowheads="1"/>
          </p:cNvSpPr>
          <p:nvPr>
            <p:ph type="body" idx="1"/>
          </p:nvPr>
        </p:nvSpPr>
        <p:spPr>
          <a:xfrm>
            <a:off x="457200" y="2362200"/>
            <a:ext cx="8229600" cy="3763963"/>
          </a:xfrm>
        </p:spPr>
        <p:txBody>
          <a:bodyPr/>
          <a:lstStyle/>
          <a:p>
            <a:pPr>
              <a:lnSpc>
                <a:spcPct val="80000"/>
              </a:lnSpc>
            </a:pPr>
            <a:r>
              <a:rPr lang="en-US" sz="2400" i="1" dirty="0">
                <a:latin typeface="Times New Roman" pitchFamily="18" charset="0"/>
                <a:cs typeface="Times New Roman" pitchFamily="18" charset="0"/>
              </a:rPr>
              <a:t>(Rom 7:7)  What shall we say then? [Is] the law sin? God forbid. Nay, I had not known sin, but by the law: for I had not known lust, except the law had said, Thou </a:t>
            </a:r>
            <a:r>
              <a:rPr lang="en-US" sz="2400" i="1" dirty="0" err="1">
                <a:latin typeface="Times New Roman" pitchFamily="18" charset="0"/>
                <a:cs typeface="Times New Roman" pitchFamily="18" charset="0"/>
              </a:rPr>
              <a:t>shalt</a:t>
            </a:r>
            <a:r>
              <a:rPr lang="en-US" sz="2400" i="1" dirty="0">
                <a:latin typeface="Times New Roman" pitchFamily="18" charset="0"/>
                <a:cs typeface="Times New Roman" pitchFamily="18" charset="0"/>
              </a:rPr>
              <a:t> not covet.</a:t>
            </a:r>
          </a:p>
          <a:p>
            <a:pPr>
              <a:lnSpc>
                <a:spcPct val="80000"/>
              </a:lnSpc>
            </a:pPr>
            <a:r>
              <a:rPr lang="en-US" sz="2400" i="1" dirty="0">
                <a:latin typeface="Times New Roman" pitchFamily="18" charset="0"/>
                <a:cs typeface="Times New Roman" pitchFamily="18" charset="0"/>
              </a:rPr>
              <a:t>(Rom 7:8)  But sin, taking occasion by the commandment, wrought in me all manner of concupiscence. For without the law sin [was] dead.</a:t>
            </a:r>
          </a:p>
          <a:p>
            <a:pPr>
              <a:lnSpc>
                <a:spcPct val="80000"/>
              </a:lnSpc>
            </a:pPr>
            <a:r>
              <a:rPr lang="en-US" sz="2400" i="1" dirty="0">
                <a:latin typeface="Times New Roman" pitchFamily="18" charset="0"/>
                <a:cs typeface="Times New Roman" pitchFamily="18" charset="0"/>
              </a:rPr>
              <a:t>(Rom 7:9)  For I was alive without the law once: but when the commandment came, sin revived, and I died</a:t>
            </a:r>
            <a:r>
              <a:rPr lang="en-US" sz="2400" i="1" dirty="0" smtClean="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7.11</a:t>
            </a:r>
            <a:endParaRPr lang="en-US" dirty="0"/>
          </a:p>
        </p:txBody>
      </p:sp>
      <p:sp>
        <p:nvSpPr>
          <p:cNvPr id="3" name="Content Placeholder 2"/>
          <p:cNvSpPr>
            <a:spLocks noGrp="1"/>
          </p:cNvSpPr>
          <p:nvPr>
            <p:ph idx="1"/>
          </p:nvPr>
        </p:nvSpPr>
        <p:spPr>
          <a:xfrm>
            <a:off x="457200" y="2895600"/>
            <a:ext cx="8229600" cy="3230563"/>
          </a:xfrm>
        </p:spPr>
        <p:txBody>
          <a:bodyPr/>
          <a:lstStyle/>
          <a:p>
            <a:pPr>
              <a:lnSpc>
                <a:spcPct val="80000"/>
              </a:lnSpc>
            </a:pPr>
            <a:r>
              <a:rPr lang="en-US" i="1" dirty="0" smtClean="0">
                <a:latin typeface="Times New Roman" pitchFamily="18" charset="0"/>
                <a:cs typeface="Times New Roman" pitchFamily="18" charset="0"/>
              </a:rPr>
              <a:t>For sin, taking occasion by the commandment, deceived me, and by it slew [me].</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7.13-14</a:t>
            </a:r>
            <a:endParaRPr lang="en-US" dirty="0"/>
          </a:p>
        </p:txBody>
      </p:sp>
      <p:sp>
        <p:nvSpPr>
          <p:cNvPr id="3" name="Content Placeholder 2"/>
          <p:cNvSpPr>
            <a:spLocks noGrp="1"/>
          </p:cNvSpPr>
          <p:nvPr>
            <p:ph idx="1"/>
          </p:nvPr>
        </p:nvSpPr>
        <p:spPr>
          <a:xfrm>
            <a:off x="457200" y="2438400"/>
            <a:ext cx="8229600" cy="3687763"/>
          </a:xfrm>
        </p:spPr>
        <p:txBody>
          <a:bodyPr/>
          <a:lstStyle/>
          <a:p>
            <a:pPr>
              <a:lnSpc>
                <a:spcPct val="80000"/>
              </a:lnSpc>
            </a:pPr>
            <a:r>
              <a:rPr lang="en-US" i="1" dirty="0" smtClean="0">
                <a:latin typeface="Times New Roman" pitchFamily="18" charset="0"/>
                <a:cs typeface="Times New Roman" pitchFamily="18" charset="0"/>
              </a:rPr>
              <a:t>Was then that which is good made death unto me? God forbid. But sin, that it might appear sin, working death in me by that which is good; that sin by the commandment might become exceeding sinful.</a:t>
            </a:r>
          </a:p>
          <a:p>
            <a:pPr>
              <a:lnSpc>
                <a:spcPct val="80000"/>
              </a:lnSpc>
            </a:pPr>
            <a:r>
              <a:rPr lang="en-US" i="1" dirty="0" smtClean="0">
                <a:latin typeface="Times New Roman" pitchFamily="18" charset="0"/>
                <a:cs typeface="Times New Roman" pitchFamily="18" charset="0"/>
              </a:rPr>
              <a:t>For we know that the law is spiritual: but I am carnal, sold under sin.</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7.17</a:t>
            </a:r>
            <a:endParaRPr lang="en-US" dirty="0"/>
          </a:p>
        </p:txBody>
      </p:sp>
      <p:sp>
        <p:nvSpPr>
          <p:cNvPr id="3" name="Content Placeholder 2"/>
          <p:cNvSpPr>
            <a:spLocks noGrp="1"/>
          </p:cNvSpPr>
          <p:nvPr>
            <p:ph idx="1"/>
          </p:nvPr>
        </p:nvSpPr>
        <p:spPr>
          <a:xfrm>
            <a:off x="457200" y="3124200"/>
            <a:ext cx="8229600" cy="3001963"/>
          </a:xfrm>
        </p:spPr>
        <p:txBody>
          <a:bodyPr/>
          <a:lstStyle/>
          <a:p>
            <a:pPr>
              <a:lnSpc>
                <a:spcPct val="80000"/>
              </a:lnSpc>
            </a:pPr>
            <a:r>
              <a:rPr lang="en-US" i="1" dirty="0" smtClean="0">
                <a:latin typeface="Times New Roman" pitchFamily="18" charset="0"/>
                <a:cs typeface="Times New Roman" pitchFamily="18" charset="0"/>
              </a:rPr>
              <a:t>Now then it is no more I that do it, but sin that </a:t>
            </a:r>
            <a:r>
              <a:rPr lang="en-US" i="1" dirty="0" err="1" smtClean="0">
                <a:latin typeface="Times New Roman" pitchFamily="18" charset="0"/>
                <a:cs typeface="Times New Roman" pitchFamily="18" charset="0"/>
              </a:rPr>
              <a:t>dwelleth</a:t>
            </a:r>
            <a:r>
              <a:rPr lang="en-US" i="1" dirty="0" smtClean="0">
                <a:latin typeface="Times New Roman" pitchFamily="18" charset="0"/>
                <a:cs typeface="Times New Roman" pitchFamily="18" charset="0"/>
              </a:rPr>
              <a:t> in me.</a:t>
            </a: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7.20</a:t>
            </a:r>
            <a:endParaRPr lang="en-US" dirty="0"/>
          </a:p>
        </p:txBody>
      </p:sp>
      <p:sp>
        <p:nvSpPr>
          <p:cNvPr id="3" name="Content Placeholder 2"/>
          <p:cNvSpPr>
            <a:spLocks noGrp="1"/>
          </p:cNvSpPr>
          <p:nvPr>
            <p:ph idx="1"/>
          </p:nvPr>
        </p:nvSpPr>
        <p:spPr>
          <a:xfrm>
            <a:off x="457200" y="2971800"/>
            <a:ext cx="8229600" cy="3154363"/>
          </a:xfrm>
        </p:spPr>
        <p:txBody>
          <a:bodyPr/>
          <a:lstStyle/>
          <a:p>
            <a:pPr>
              <a:lnSpc>
                <a:spcPct val="80000"/>
              </a:lnSpc>
            </a:pPr>
            <a:r>
              <a:rPr lang="en-US" i="1" dirty="0" smtClean="0">
                <a:latin typeface="Times New Roman" pitchFamily="18" charset="0"/>
                <a:cs typeface="Times New Roman" pitchFamily="18" charset="0"/>
              </a:rPr>
              <a:t>Now if I do that I would not, it is no more I that do it, but sin that </a:t>
            </a:r>
            <a:r>
              <a:rPr lang="en-US" i="1" dirty="0" err="1" smtClean="0">
                <a:latin typeface="Times New Roman" pitchFamily="18" charset="0"/>
                <a:cs typeface="Times New Roman" pitchFamily="18" charset="0"/>
              </a:rPr>
              <a:t>dwelleth</a:t>
            </a:r>
            <a:r>
              <a:rPr lang="en-US" i="1" dirty="0" smtClean="0">
                <a:latin typeface="Times New Roman" pitchFamily="18" charset="0"/>
                <a:cs typeface="Times New Roman" pitchFamily="18" charset="0"/>
              </a:rPr>
              <a:t> in me.</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7.23</a:t>
            </a:r>
            <a:endParaRPr lang="en-US" dirty="0"/>
          </a:p>
        </p:txBody>
      </p:sp>
      <p:sp>
        <p:nvSpPr>
          <p:cNvPr id="3" name="Content Placeholder 2"/>
          <p:cNvSpPr>
            <a:spLocks noGrp="1"/>
          </p:cNvSpPr>
          <p:nvPr>
            <p:ph idx="1"/>
          </p:nvPr>
        </p:nvSpPr>
        <p:spPr>
          <a:xfrm>
            <a:off x="457200" y="2667000"/>
            <a:ext cx="8229600" cy="3459163"/>
          </a:xfrm>
        </p:spPr>
        <p:txBody>
          <a:bodyPr/>
          <a:lstStyle/>
          <a:p>
            <a:pPr>
              <a:lnSpc>
                <a:spcPct val="80000"/>
              </a:lnSpc>
            </a:pPr>
            <a:r>
              <a:rPr lang="en-US" i="1" dirty="0" smtClean="0">
                <a:latin typeface="Times New Roman" pitchFamily="18" charset="0"/>
                <a:cs typeface="Times New Roman" pitchFamily="18" charset="0"/>
              </a:rPr>
              <a:t>But I see another law in my members, warring against the law of my mind, and bringing me into captivity to the law of sin which is in my members.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Satan deceives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He is subtle in all he does.</a:t>
            </a:r>
          </a:p>
          <a:p>
            <a:r>
              <a:rPr lang="en-US" i="1" dirty="0" smtClean="0">
                <a:latin typeface="Times New Roman" pitchFamily="18" charset="0"/>
                <a:cs typeface="Times New Roman" pitchFamily="18" charset="0"/>
              </a:rPr>
              <a:t>He blends with where you are.</a:t>
            </a:r>
          </a:p>
          <a:p>
            <a:r>
              <a:rPr lang="en-US" i="1" dirty="0" smtClean="0">
                <a:latin typeface="Times New Roman" pitchFamily="18" charset="0"/>
                <a:cs typeface="Times New Roman" pitchFamily="18" charset="0"/>
              </a:rPr>
              <a:t>He asks you to take baby steps so that you do not experience the difference in the ways of he Lord Jesus Christ and sin.</a:t>
            </a:r>
          </a:p>
          <a:p>
            <a:r>
              <a:rPr lang="en-US" i="1" dirty="0" smtClean="0">
                <a:latin typeface="Times New Roman" pitchFamily="18" charset="0"/>
                <a:cs typeface="Times New Roman" pitchFamily="18" charset="0"/>
              </a:rPr>
              <a:t>He works, in a sense, subliminally.  </a:t>
            </a: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7.25</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latin typeface="Times New Roman" pitchFamily="18" charset="0"/>
                <a:cs typeface="Times New Roman" pitchFamily="18" charset="0"/>
              </a:rPr>
              <a:t>I thank God through Jesus Christ our Lord. So then with the mind I myself serve the law of God; but with the flesh the law of sin.</a:t>
            </a:r>
            <a:endParaRPr lang="en-US" dirty="0" smtClean="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8.2-3</a:t>
            </a:r>
            <a:endParaRPr lang="en-US" dirty="0"/>
          </a:p>
        </p:txBody>
      </p:sp>
      <p:sp>
        <p:nvSpPr>
          <p:cNvPr id="130051" name="Rectangle 3"/>
          <p:cNvSpPr>
            <a:spLocks noGrp="1" noChangeArrowheads="1"/>
          </p:cNvSpPr>
          <p:nvPr>
            <p:ph type="body" idx="1"/>
          </p:nvPr>
        </p:nvSpPr>
        <p:spPr/>
        <p:txBody>
          <a:bodyPr/>
          <a:lstStyle/>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the law of the Spirit of life in Christ Jesus hath made me free from the law of sin and death.</a:t>
            </a:r>
          </a:p>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what the law could not do, in that it was weak through the flesh, God sending his own Son in the likeness of sinful flesh, and for sin, condemned sin in the flesh:</a:t>
            </a: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8.10</a:t>
            </a:r>
            <a:endParaRPr lang="en-US" dirty="0"/>
          </a:p>
        </p:txBody>
      </p:sp>
      <p:sp>
        <p:nvSpPr>
          <p:cNvPr id="131075"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And </a:t>
            </a:r>
            <a:r>
              <a:rPr lang="en-US" i="1" dirty="0">
                <a:latin typeface="Times New Roman" pitchFamily="18" charset="0"/>
                <a:cs typeface="Times New Roman" pitchFamily="18" charset="0"/>
              </a:rPr>
              <a:t>if Christ [be] in you, the body [is] dead because of sin; but the Spirit [is] life because of righteousness.</a:t>
            </a: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14.23</a:t>
            </a:r>
            <a:endParaRPr lang="en-US" dirty="0"/>
          </a:p>
        </p:txBody>
      </p:sp>
      <p:sp>
        <p:nvSpPr>
          <p:cNvPr id="132099" name="Rectangle 3"/>
          <p:cNvSpPr>
            <a:spLocks noGrp="1" noChangeArrowheads="1"/>
          </p:cNvSpPr>
          <p:nvPr>
            <p:ph type="body" idx="1"/>
          </p:nvPr>
        </p:nvSpPr>
        <p:spPr>
          <a:xfrm>
            <a:off x="457200" y="2895600"/>
            <a:ext cx="8229600" cy="3230563"/>
          </a:xfrm>
        </p:spPr>
        <p:txBody>
          <a:bodyPr/>
          <a:lstStyle/>
          <a:p>
            <a:r>
              <a:rPr lang="en-US" i="1" dirty="0" smtClean="0">
                <a:latin typeface="Times New Roman" pitchFamily="18" charset="0"/>
                <a:cs typeface="Times New Roman" pitchFamily="18" charset="0"/>
              </a:rPr>
              <a:t>And </a:t>
            </a:r>
            <a:r>
              <a:rPr lang="en-US" i="1" dirty="0">
                <a:latin typeface="Times New Roman" pitchFamily="18" charset="0"/>
                <a:cs typeface="Times New Roman" pitchFamily="18" charset="0"/>
              </a:rPr>
              <a:t>he that </a:t>
            </a:r>
            <a:r>
              <a:rPr lang="en-US" i="1" dirty="0" err="1">
                <a:latin typeface="Times New Roman" pitchFamily="18" charset="0"/>
                <a:cs typeface="Times New Roman" pitchFamily="18" charset="0"/>
              </a:rPr>
              <a:t>doubteth</a:t>
            </a:r>
            <a:r>
              <a:rPr lang="en-US" i="1" dirty="0">
                <a:latin typeface="Times New Roman" pitchFamily="18" charset="0"/>
                <a:cs typeface="Times New Roman" pitchFamily="18" charset="0"/>
              </a:rPr>
              <a:t> is damned if he eat, because [he </a:t>
            </a:r>
            <a:r>
              <a:rPr lang="en-US" i="1" dirty="0" err="1">
                <a:latin typeface="Times New Roman" pitchFamily="18" charset="0"/>
                <a:cs typeface="Times New Roman" pitchFamily="18" charset="0"/>
              </a:rPr>
              <a:t>eateth</a:t>
            </a:r>
            <a:r>
              <a:rPr lang="en-US" i="1" dirty="0">
                <a:latin typeface="Times New Roman" pitchFamily="18" charset="0"/>
                <a:cs typeface="Times New Roman" pitchFamily="18" charset="0"/>
              </a:rPr>
              <a:t>] not of faith: for whatsoever [is] not of faith is sin.</a:t>
            </a: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Corinthians 6.18</a:t>
            </a:r>
            <a:endParaRPr lang="en-US" dirty="0"/>
          </a:p>
        </p:txBody>
      </p:sp>
      <p:sp>
        <p:nvSpPr>
          <p:cNvPr id="133123"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Flee </a:t>
            </a:r>
            <a:r>
              <a:rPr lang="en-US" i="1" dirty="0">
                <a:latin typeface="Times New Roman" pitchFamily="18" charset="0"/>
                <a:cs typeface="Times New Roman" pitchFamily="18" charset="0"/>
              </a:rPr>
              <a:t>fornication. Every sin that a man doeth is without the body; but he that </a:t>
            </a:r>
            <a:r>
              <a:rPr lang="en-US" i="1" dirty="0" err="1">
                <a:latin typeface="Times New Roman" pitchFamily="18" charset="0"/>
                <a:cs typeface="Times New Roman" pitchFamily="18" charset="0"/>
              </a:rPr>
              <a:t>committeth</a:t>
            </a:r>
            <a:r>
              <a:rPr lang="en-US" i="1" dirty="0">
                <a:latin typeface="Times New Roman" pitchFamily="18" charset="0"/>
                <a:cs typeface="Times New Roman" pitchFamily="18" charset="0"/>
              </a:rPr>
              <a:t> fornication </a:t>
            </a:r>
            <a:r>
              <a:rPr lang="en-US" i="1" dirty="0" err="1">
                <a:latin typeface="Times New Roman" pitchFamily="18" charset="0"/>
                <a:cs typeface="Times New Roman" pitchFamily="18" charset="0"/>
              </a:rPr>
              <a:t>sinneth</a:t>
            </a:r>
            <a:r>
              <a:rPr lang="en-US" i="1" dirty="0">
                <a:latin typeface="Times New Roman" pitchFamily="18" charset="0"/>
                <a:cs typeface="Times New Roman" pitchFamily="18" charset="0"/>
              </a:rPr>
              <a:t> against his own body.</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Corinthians 8.12</a:t>
            </a:r>
            <a:endParaRPr lang="en-US" dirty="0"/>
          </a:p>
        </p:txBody>
      </p:sp>
      <p:sp>
        <p:nvSpPr>
          <p:cNvPr id="134147"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But </a:t>
            </a:r>
            <a:r>
              <a:rPr lang="en-US" i="1" dirty="0">
                <a:latin typeface="Times New Roman" pitchFamily="18" charset="0"/>
                <a:cs typeface="Times New Roman" pitchFamily="18" charset="0"/>
              </a:rPr>
              <a:t>when ye sin so against the brethren, and wound their weak conscience, ye sin against Christ.</a:t>
            </a: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Corinthians 15.34</a:t>
            </a:r>
            <a:endParaRPr lang="en-US" dirty="0"/>
          </a:p>
        </p:txBody>
      </p:sp>
      <p:sp>
        <p:nvSpPr>
          <p:cNvPr id="135171" name="Rectangle 3"/>
          <p:cNvSpPr>
            <a:spLocks noGrp="1" noChangeArrowheads="1"/>
          </p:cNvSpPr>
          <p:nvPr>
            <p:ph type="body" idx="1"/>
          </p:nvPr>
        </p:nvSpPr>
        <p:spPr>
          <a:xfrm>
            <a:off x="457200" y="2895600"/>
            <a:ext cx="8229600" cy="3230563"/>
          </a:xfrm>
        </p:spPr>
        <p:txBody>
          <a:bodyPr/>
          <a:lstStyle/>
          <a:p>
            <a:r>
              <a:rPr lang="en-US" i="1" dirty="0" smtClean="0">
                <a:latin typeface="Times New Roman" pitchFamily="18" charset="0"/>
                <a:cs typeface="Times New Roman" pitchFamily="18" charset="0"/>
              </a:rPr>
              <a:t>Awake </a:t>
            </a:r>
            <a:r>
              <a:rPr lang="en-US" i="1" dirty="0">
                <a:latin typeface="Times New Roman" pitchFamily="18" charset="0"/>
                <a:cs typeface="Times New Roman" pitchFamily="18" charset="0"/>
              </a:rPr>
              <a:t>to righteousness, and sin not; for some have not the knowledge of God: I speak [this] to your shame.</a:t>
            </a:r>
          </a:p>
          <a:p>
            <a:endParaRPr lang="en-US" i="1" dirty="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rPr>
              <a:t>???? Holiness room ????</a:t>
            </a: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Corinthians 15.56</a:t>
            </a:r>
            <a:endParaRPr lang="en-US" dirty="0"/>
          </a:p>
        </p:txBody>
      </p:sp>
      <p:sp>
        <p:nvSpPr>
          <p:cNvPr id="136195"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The </a:t>
            </a:r>
            <a:r>
              <a:rPr lang="en-US" i="1" dirty="0">
                <a:latin typeface="Times New Roman" pitchFamily="18" charset="0"/>
                <a:cs typeface="Times New Roman" pitchFamily="18" charset="0"/>
              </a:rPr>
              <a:t>sting of death [is] sin; and the strength of sin [is] the law.</a:t>
            </a: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II Corinthians 5.21</a:t>
            </a:r>
            <a:endParaRPr lang="en-US" dirty="0"/>
          </a:p>
        </p:txBody>
      </p:sp>
      <p:sp>
        <p:nvSpPr>
          <p:cNvPr id="137219"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he hath made him [to be] sin for us, who knew no sin; that we might be made the righteousness of God in him.</a:t>
            </a: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Galatians 2.17</a:t>
            </a:r>
            <a:endParaRPr lang="en-US" dirty="0"/>
          </a:p>
        </p:txBody>
      </p:sp>
      <p:sp>
        <p:nvSpPr>
          <p:cNvPr id="138243" name="Rectangle 3"/>
          <p:cNvSpPr>
            <a:spLocks noGrp="1" noChangeArrowheads="1"/>
          </p:cNvSpPr>
          <p:nvPr>
            <p:ph type="body" idx="1"/>
          </p:nvPr>
        </p:nvSpPr>
        <p:spPr>
          <a:xfrm>
            <a:off x="457200" y="2514600"/>
            <a:ext cx="8229600" cy="3611563"/>
          </a:xfrm>
        </p:spPr>
        <p:txBody>
          <a:bodyPr/>
          <a:lstStyle/>
          <a:p>
            <a:r>
              <a:rPr lang="en-US" i="1" dirty="0" smtClean="0">
                <a:latin typeface="Times New Roman" pitchFamily="18" charset="0"/>
                <a:cs typeface="Times New Roman" pitchFamily="18" charset="0"/>
              </a:rPr>
              <a:t>But </a:t>
            </a:r>
            <a:r>
              <a:rPr lang="en-US" i="1" dirty="0">
                <a:latin typeface="Times New Roman" pitchFamily="18" charset="0"/>
                <a:cs typeface="Times New Roman" pitchFamily="18" charset="0"/>
              </a:rPr>
              <a:t>if, while we seek to be justified by Christ, we ourselves also are found sinners, [is] therefore Christ the minister of sin? God forbid.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He knows the Word of the Lord, the Holy Bible; however, he quotes it out of context and may use just phrases.</a:t>
            </a:r>
          </a:p>
          <a:p>
            <a:r>
              <a:rPr lang="en-US" i="1" dirty="0" smtClean="0">
                <a:latin typeface="Times New Roman" pitchFamily="18" charset="0"/>
                <a:cs typeface="Times New Roman" pitchFamily="18" charset="0"/>
              </a:rPr>
              <a:t>He knows most people do not know the Holy Bible and will not know if he is quoting the Holy Bible correctly – or quoting from some other book.</a:t>
            </a:r>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Galatians 3.22</a:t>
            </a:r>
            <a:endParaRPr lang="en-US" dirty="0"/>
          </a:p>
        </p:txBody>
      </p:sp>
      <p:sp>
        <p:nvSpPr>
          <p:cNvPr id="139267" name="Rectangle 3"/>
          <p:cNvSpPr>
            <a:spLocks noGrp="1" noChangeArrowheads="1"/>
          </p:cNvSpPr>
          <p:nvPr>
            <p:ph type="body" idx="1"/>
          </p:nvPr>
        </p:nvSpPr>
        <p:spPr>
          <a:xfrm>
            <a:off x="457200" y="2667000"/>
            <a:ext cx="8229600" cy="3459163"/>
          </a:xfrm>
        </p:spPr>
        <p:txBody>
          <a:bodyPr/>
          <a:lstStyle/>
          <a:p>
            <a:r>
              <a:rPr lang="en-US" i="1" dirty="0" smtClean="0">
                <a:latin typeface="Times New Roman" pitchFamily="18" charset="0"/>
                <a:cs typeface="Times New Roman" pitchFamily="18" charset="0"/>
              </a:rPr>
              <a:t>But </a:t>
            </a:r>
            <a:r>
              <a:rPr lang="en-US" i="1" dirty="0">
                <a:latin typeface="Times New Roman" pitchFamily="18" charset="0"/>
                <a:cs typeface="Times New Roman" pitchFamily="18" charset="0"/>
              </a:rPr>
              <a:t>the scripture hath concluded all under sin, that the promise by faith of Jesus Christ might be given to them that believe.</a:t>
            </a: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Ephesians 4.26</a:t>
            </a:r>
            <a:endParaRPr lang="en-US" dirty="0"/>
          </a:p>
        </p:txBody>
      </p:sp>
      <p:sp>
        <p:nvSpPr>
          <p:cNvPr id="140291" name="Rectangle 3"/>
          <p:cNvSpPr>
            <a:spLocks noGrp="1" noChangeArrowheads="1"/>
          </p:cNvSpPr>
          <p:nvPr>
            <p:ph type="body" idx="1"/>
          </p:nvPr>
        </p:nvSpPr>
        <p:spPr>
          <a:xfrm>
            <a:off x="457200" y="2362200"/>
            <a:ext cx="8229600" cy="3763963"/>
          </a:xfrm>
        </p:spPr>
        <p:txBody>
          <a:bodyPr/>
          <a:lstStyle/>
          <a:p>
            <a:r>
              <a:rPr lang="en-US" i="1" dirty="0" smtClean="0">
                <a:latin typeface="Times New Roman" pitchFamily="18" charset="0"/>
                <a:cs typeface="Times New Roman" pitchFamily="18" charset="0"/>
              </a:rPr>
              <a:t>Be </a:t>
            </a:r>
            <a:r>
              <a:rPr lang="en-US" i="1" dirty="0">
                <a:latin typeface="Times New Roman" pitchFamily="18" charset="0"/>
                <a:cs typeface="Times New Roman" pitchFamily="18" charset="0"/>
              </a:rPr>
              <a:t>ye angry, and sin not: let not the sun go down upon your wrath:</a:t>
            </a: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II Thessalonians 2.3</a:t>
            </a:r>
            <a:endParaRPr lang="en-US" dirty="0"/>
          </a:p>
        </p:txBody>
      </p:sp>
      <p:sp>
        <p:nvSpPr>
          <p:cNvPr id="141315" name="Rectangle 3"/>
          <p:cNvSpPr>
            <a:spLocks noGrp="1" noChangeArrowheads="1"/>
          </p:cNvSpPr>
          <p:nvPr>
            <p:ph type="body" idx="1"/>
          </p:nvPr>
        </p:nvSpPr>
        <p:spPr>
          <a:xfrm>
            <a:off x="457200" y="2514600"/>
            <a:ext cx="8229600" cy="3611563"/>
          </a:xfrm>
        </p:spPr>
        <p:txBody>
          <a:bodyPr/>
          <a:lstStyle/>
          <a:p>
            <a:r>
              <a:rPr lang="en-US" i="1" dirty="0" smtClean="0">
                <a:latin typeface="Times New Roman" pitchFamily="18" charset="0"/>
                <a:cs typeface="Times New Roman" pitchFamily="18" charset="0"/>
              </a:rPr>
              <a:t>Let </a:t>
            </a:r>
            <a:r>
              <a:rPr lang="en-US" i="1" dirty="0">
                <a:latin typeface="Times New Roman" pitchFamily="18" charset="0"/>
                <a:cs typeface="Times New Roman" pitchFamily="18" charset="0"/>
              </a:rPr>
              <a:t>no man deceive you by any means: for [that day shall not come], except there come a falling away first, and that man of sin be revealed, the son of perdition;</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Timothy 5.20</a:t>
            </a:r>
            <a:endParaRPr lang="en-US" dirty="0"/>
          </a:p>
        </p:txBody>
      </p:sp>
      <p:sp>
        <p:nvSpPr>
          <p:cNvPr id="142339" name="Rectangle 3"/>
          <p:cNvSpPr>
            <a:spLocks noGrp="1" noChangeArrowheads="1"/>
          </p:cNvSpPr>
          <p:nvPr>
            <p:ph type="body" idx="1"/>
          </p:nvPr>
        </p:nvSpPr>
        <p:spPr>
          <a:xfrm>
            <a:off x="457200" y="2667000"/>
            <a:ext cx="8229600" cy="3459163"/>
          </a:xfrm>
        </p:spPr>
        <p:txBody>
          <a:bodyPr/>
          <a:lstStyle/>
          <a:p>
            <a:r>
              <a:rPr lang="en-US" i="1" dirty="0" smtClean="0">
                <a:latin typeface="Times New Roman" pitchFamily="18" charset="0"/>
                <a:cs typeface="Times New Roman" pitchFamily="18" charset="0"/>
              </a:rPr>
              <a:t>Them </a:t>
            </a:r>
            <a:r>
              <a:rPr lang="en-US" i="1" dirty="0">
                <a:latin typeface="Times New Roman" pitchFamily="18" charset="0"/>
                <a:cs typeface="Times New Roman" pitchFamily="18" charset="0"/>
              </a:rPr>
              <a:t>that sin rebuke before all, that others also may fear.</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3.13</a:t>
            </a:r>
            <a:endParaRPr lang="en-US" dirty="0"/>
          </a:p>
        </p:txBody>
      </p:sp>
      <p:sp>
        <p:nvSpPr>
          <p:cNvPr id="143363"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But </a:t>
            </a:r>
            <a:r>
              <a:rPr lang="en-US" i="1" dirty="0">
                <a:latin typeface="Times New Roman" pitchFamily="18" charset="0"/>
                <a:cs typeface="Times New Roman" pitchFamily="18" charset="0"/>
              </a:rPr>
              <a:t>exhort one another daily, while it is called To day; lest any of you be hardened through the deceitfulness of sin.</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4.15</a:t>
            </a:r>
            <a:endParaRPr lang="en-US" dirty="0"/>
          </a:p>
        </p:txBody>
      </p:sp>
      <p:sp>
        <p:nvSpPr>
          <p:cNvPr id="144387" name="Rectangle 3"/>
          <p:cNvSpPr>
            <a:spLocks noGrp="1" noChangeArrowheads="1"/>
          </p:cNvSpPr>
          <p:nvPr>
            <p:ph type="body" idx="1"/>
          </p:nvPr>
        </p:nvSpPr>
        <p:spPr>
          <a:xfrm>
            <a:off x="457200" y="2514600"/>
            <a:ext cx="8229600" cy="3611563"/>
          </a:xfrm>
        </p:spPr>
        <p:txBody>
          <a:bodyPr/>
          <a:lstStyle/>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we have not an high priest which cannot be touched with the feeling of our infirmities; but was in all points tempted like as [we are, yet] without sin.</a:t>
            </a: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9.26, 28</a:t>
            </a:r>
            <a:endParaRPr lang="en-US" dirty="0"/>
          </a:p>
        </p:txBody>
      </p:sp>
      <p:sp>
        <p:nvSpPr>
          <p:cNvPr id="145411" name="Rectangle 3"/>
          <p:cNvSpPr>
            <a:spLocks noGrp="1" noChangeArrowheads="1"/>
          </p:cNvSpPr>
          <p:nvPr>
            <p:ph type="body" idx="1"/>
          </p:nvPr>
        </p:nvSpPr>
        <p:spPr/>
        <p:txBody>
          <a:bodyPr/>
          <a:lstStyle/>
          <a:p>
            <a:pPr>
              <a:lnSpc>
                <a:spcPct val="90000"/>
              </a:lnSpc>
            </a:pPr>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then must he often have suffered since the foundation of the world: but now once in the end of the world hath he appeared to put away sin by the sacrifice of himself.</a:t>
            </a:r>
          </a:p>
          <a:p>
            <a:pPr>
              <a:lnSpc>
                <a:spcPct val="90000"/>
              </a:lnSpc>
            </a:pPr>
            <a:r>
              <a:rPr lang="en-US" i="1" dirty="0" smtClean="0">
                <a:latin typeface="Times New Roman" pitchFamily="18" charset="0"/>
                <a:cs typeface="Times New Roman" pitchFamily="18" charset="0"/>
              </a:rPr>
              <a:t>So </a:t>
            </a:r>
            <a:r>
              <a:rPr lang="en-US" i="1" dirty="0">
                <a:latin typeface="Times New Roman" pitchFamily="18" charset="0"/>
                <a:cs typeface="Times New Roman" pitchFamily="18" charset="0"/>
              </a:rPr>
              <a:t>Christ was once offered to bear the sins of many; and unto them that look for him shall he appear the second time without sin unto salvation.</a:t>
            </a: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10.6, 8</a:t>
            </a:r>
            <a:endParaRPr lang="en-US" dirty="0"/>
          </a:p>
        </p:txBody>
      </p:sp>
      <p:sp>
        <p:nvSpPr>
          <p:cNvPr id="146435" name="Rectangle 3"/>
          <p:cNvSpPr>
            <a:spLocks noGrp="1" noChangeArrowheads="1"/>
          </p:cNvSpPr>
          <p:nvPr>
            <p:ph type="body" idx="1"/>
          </p:nvPr>
        </p:nvSpPr>
        <p:spPr>
          <a:xfrm>
            <a:off x="457200" y="2057400"/>
            <a:ext cx="8229600" cy="4068763"/>
          </a:xfrm>
        </p:spPr>
        <p:txBody>
          <a:bodyPr/>
          <a:lstStyle/>
          <a:p>
            <a:r>
              <a:rPr lang="en-US" i="1" dirty="0" smtClean="0">
                <a:latin typeface="Times New Roman" pitchFamily="18" charset="0"/>
                <a:cs typeface="Times New Roman" pitchFamily="18" charset="0"/>
              </a:rPr>
              <a:t>In </a:t>
            </a:r>
            <a:r>
              <a:rPr lang="en-US" i="1" dirty="0">
                <a:latin typeface="Times New Roman" pitchFamily="18" charset="0"/>
                <a:cs typeface="Times New Roman" pitchFamily="18" charset="0"/>
              </a:rPr>
              <a:t>burnt offerings and [sacrifices] for sin thou hast had no pleasure.</a:t>
            </a:r>
          </a:p>
          <a:p>
            <a:r>
              <a:rPr lang="en-US" i="1" dirty="0" smtClean="0">
                <a:latin typeface="Times New Roman" pitchFamily="18" charset="0"/>
                <a:cs typeface="Times New Roman" pitchFamily="18" charset="0"/>
              </a:rPr>
              <a:t>Above </a:t>
            </a:r>
            <a:r>
              <a:rPr lang="en-US" i="1" dirty="0">
                <a:latin typeface="Times New Roman" pitchFamily="18" charset="0"/>
                <a:cs typeface="Times New Roman" pitchFamily="18" charset="0"/>
              </a:rPr>
              <a:t>when he said, Sacrifice and offering and burnt offerings and [offering] for sin thou </a:t>
            </a:r>
            <a:r>
              <a:rPr lang="en-US" i="1" dirty="0" err="1">
                <a:latin typeface="Times New Roman" pitchFamily="18" charset="0"/>
                <a:cs typeface="Times New Roman" pitchFamily="18" charset="0"/>
              </a:rPr>
              <a:t>wouldest</a:t>
            </a:r>
            <a:r>
              <a:rPr lang="en-US" i="1" dirty="0">
                <a:latin typeface="Times New Roman" pitchFamily="18" charset="0"/>
                <a:cs typeface="Times New Roman" pitchFamily="18" charset="0"/>
              </a:rPr>
              <a:t> not, neither </a:t>
            </a:r>
            <a:r>
              <a:rPr lang="en-US" i="1" dirty="0" err="1">
                <a:latin typeface="Times New Roman" pitchFamily="18" charset="0"/>
                <a:cs typeface="Times New Roman" pitchFamily="18" charset="0"/>
              </a:rPr>
              <a:t>hadst</a:t>
            </a:r>
            <a:r>
              <a:rPr lang="en-US" i="1" dirty="0">
                <a:latin typeface="Times New Roman" pitchFamily="18" charset="0"/>
                <a:cs typeface="Times New Roman" pitchFamily="18" charset="0"/>
              </a:rPr>
              <a:t> pleasure [therein]; which are offered by the law;</a:t>
            </a: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10.18</a:t>
            </a:r>
            <a:endParaRPr lang="en-US" dirty="0"/>
          </a:p>
        </p:txBody>
      </p:sp>
      <p:sp>
        <p:nvSpPr>
          <p:cNvPr id="147459"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Now </a:t>
            </a:r>
            <a:r>
              <a:rPr lang="en-US" i="1" dirty="0">
                <a:latin typeface="Times New Roman" pitchFamily="18" charset="0"/>
                <a:cs typeface="Times New Roman" pitchFamily="18" charset="0"/>
              </a:rPr>
              <a:t>where remission of these [is, there is] no more offering for sin.</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10.24-27</a:t>
            </a:r>
            <a:endParaRPr lang="en-US" dirty="0"/>
          </a:p>
        </p:txBody>
      </p:sp>
      <p:sp>
        <p:nvSpPr>
          <p:cNvPr id="3" name="Content Placeholder 2"/>
          <p:cNvSpPr>
            <a:spLocks noGrp="1"/>
          </p:cNvSpPr>
          <p:nvPr>
            <p:ph idx="1"/>
          </p:nvPr>
        </p:nvSpPr>
        <p:spPr>
          <a:xfrm>
            <a:off x="457200" y="1752600"/>
            <a:ext cx="8229600" cy="4373563"/>
          </a:xfrm>
        </p:spPr>
        <p:txBody>
          <a:bodyPr>
            <a:normAutofit fontScale="85000" lnSpcReduction="10000"/>
          </a:bodyPr>
          <a:lstStyle/>
          <a:p>
            <a:r>
              <a:rPr lang="en-US" i="1" dirty="0" smtClean="0">
                <a:latin typeface="Times New Roman" pitchFamily="18" charset="0"/>
                <a:cs typeface="Times New Roman" pitchFamily="18" charset="0"/>
              </a:rPr>
              <a:t>And let us consider one another to provoke unto love and to good works: </a:t>
            </a:r>
          </a:p>
          <a:p>
            <a:r>
              <a:rPr lang="en-US" i="1" dirty="0" smtClean="0">
                <a:latin typeface="Times New Roman" pitchFamily="18" charset="0"/>
                <a:cs typeface="Times New Roman" pitchFamily="18" charset="0"/>
              </a:rPr>
              <a:t>Not forsaking the assembling of ourselves together, as the manner of some [is]; but exhorting [one another]: and so much the more, as ye see the day approaching. </a:t>
            </a:r>
          </a:p>
          <a:p>
            <a:r>
              <a:rPr lang="en-US" i="1" dirty="0" smtClean="0">
                <a:latin typeface="Times New Roman" pitchFamily="18" charset="0"/>
                <a:cs typeface="Times New Roman" pitchFamily="18" charset="0"/>
              </a:rPr>
              <a:t>For if we sin </a:t>
            </a:r>
            <a:r>
              <a:rPr lang="en-US" i="1" dirty="0" err="1" smtClean="0">
                <a:latin typeface="Times New Roman" pitchFamily="18" charset="0"/>
                <a:cs typeface="Times New Roman" pitchFamily="18" charset="0"/>
              </a:rPr>
              <a:t>wilfully</a:t>
            </a:r>
            <a:r>
              <a:rPr lang="en-US" i="1" dirty="0" smtClean="0">
                <a:latin typeface="Times New Roman" pitchFamily="18" charset="0"/>
                <a:cs typeface="Times New Roman" pitchFamily="18" charset="0"/>
              </a:rPr>
              <a:t> after that we have received the knowledge of the truth, there </a:t>
            </a:r>
            <a:r>
              <a:rPr lang="en-US" i="1" dirty="0" err="1" smtClean="0">
                <a:latin typeface="Times New Roman" pitchFamily="18" charset="0"/>
                <a:cs typeface="Times New Roman" pitchFamily="18" charset="0"/>
              </a:rPr>
              <a:t>remaineth</a:t>
            </a:r>
            <a:r>
              <a:rPr lang="en-US" i="1" dirty="0" smtClean="0">
                <a:latin typeface="Times New Roman" pitchFamily="18" charset="0"/>
                <a:cs typeface="Times New Roman" pitchFamily="18" charset="0"/>
              </a:rPr>
              <a:t> no more sacrifice for sins, </a:t>
            </a:r>
          </a:p>
          <a:p>
            <a:r>
              <a:rPr lang="en-US" i="1" dirty="0" smtClean="0">
                <a:latin typeface="Times New Roman" pitchFamily="18" charset="0"/>
                <a:cs typeface="Times New Roman" pitchFamily="18" charset="0"/>
              </a:rPr>
              <a:t>But a certain fearful looking for of judgment and fiery indignation, which shall devour the adversaries.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rPr>
              <a:t>Satan is the feel good business in the churches.</a:t>
            </a:r>
          </a:p>
          <a:p>
            <a:r>
              <a:rPr lang="en-US" i="1" dirty="0" smtClean="0">
                <a:latin typeface="Times New Roman" pitchFamily="18" charset="0"/>
              </a:rPr>
              <a:t>The churches are led by those in the feel good business for Satan.</a:t>
            </a:r>
          </a:p>
          <a:p>
            <a:r>
              <a:rPr lang="en-US" i="1" dirty="0" smtClean="0">
                <a:latin typeface="Times New Roman" pitchFamily="18" charset="0"/>
              </a:rPr>
              <a:t>Satan has deceived the churches into walking the way of the world – in </a:t>
            </a:r>
            <a:r>
              <a:rPr lang="en-US" i="1" dirty="0" err="1" smtClean="0">
                <a:latin typeface="Times New Roman" pitchFamily="18" charset="0"/>
              </a:rPr>
              <a:t>the“it’s</a:t>
            </a:r>
            <a:r>
              <a:rPr lang="en-US" i="1" dirty="0" smtClean="0">
                <a:latin typeface="Times New Roman" pitchFamily="18" charset="0"/>
              </a:rPr>
              <a:t> all about me” syndrome.</a:t>
            </a:r>
            <a:endParaRPr 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10.26</a:t>
            </a:r>
            <a:endParaRPr lang="en-US" dirty="0"/>
          </a:p>
        </p:txBody>
      </p:sp>
      <p:sp>
        <p:nvSpPr>
          <p:cNvPr id="148483" name="Rectangle 3"/>
          <p:cNvSpPr>
            <a:spLocks noGrp="1" noChangeArrowheads="1"/>
          </p:cNvSpPr>
          <p:nvPr>
            <p:ph type="body" idx="1"/>
          </p:nvPr>
        </p:nvSpPr>
        <p:spPr>
          <a:xfrm>
            <a:off x="457200" y="2362200"/>
            <a:ext cx="8229600" cy="3763963"/>
          </a:xfrm>
        </p:spPr>
        <p:txBody>
          <a:bodyPr/>
          <a:lstStyle/>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if we sin </a:t>
            </a:r>
            <a:r>
              <a:rPr lang="en-US" i="1" dirty="0" err="1">
                <a:latin typeface="Times New Roman" pitchFamily="18" charset="0"/>
                <a:cs typeface="Times New Roman" pitchFamily="18" charset="0"/>
              </a:rPr>
              <a:t>wilfully</a:t>
            </a:r>
            <a:r>
              <a:rPr lang="en-US" i="1" dirty="0">
                <a:latin typeface="Times New Roman" pitchFamily="18" charset="0"/>
                <a:cs typeface="Times New Roman" pitchFamily="18" charset="0"/>
              </a:rPr>
              <a:t> after that we have received the knowledge of the truth, there </a:t>
            </a:r>
            <a:r>
              <a:rPr lang="en-US" i="1" dirty="0" err="1">
                <a:latin typeface="Times New Roman" pitchFamily="18" charset="0"/>
                <a:cs typeface="Times New Roman" pitchFamily="18" charset="0"/>
              </a:rPr>
              <a:t>remaineth</a:t>
            </a:r>
            <a:r>
              <a:rPr lang="en-US" i="1" dirty="0">
                <a:latin typeface="Times New Roman" pitchFamily="18" charset="0"/>
                <a:cs typeface="Times New Roman" pitchFamily="18" charset="0"/>
              </a:rPr>
              <a:t> no more sacrifice for sins,</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10.28-33</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latin typeface="Times New Roman" pitchFamily="18" charset="0"/>
                <a:cs typeface="Times New Roman" pitchFamily="18" charset="0"/>
              </a:rPr>
              <a:t>He that despised Moses' law died without mercy under two or three witnesses: </a:t>
            </a:r>
          </a:p>
          <a:p>
            <a:r>
              <a:rPr lang="en-US" i="1" dirty="0" smtClean="0">
                <a:latin typeface="Times New Roman" pitchFamily="18" charset="0"/>
                <a:cs typeface="Times New Roman" pitchFamily="18" charset="0"/>
              </a:rPr>
              <a:t>Of how much sorer punishment, suppose ye, shall he be thought worthy, who hath trodden under foot the Son of God, and hath counted the blood of the covenant, wherewith he was sanctified, an unholy thing, and hath done despite unto the Spirit of grace? </a:t>
            </a:r>
          </a:p>
          <a:p>
            <a:r>
              <a:rPr lang="en-US" i="1" dirty="0" smtClean="0">
                <a:latin typeface="Times New Roman" pitchFamily="18" charset="0"/>
                <a:cs typeface="Times New Roman" pitchFamily="18" charset="0"/>
              </a:rPr>
              <a:t>For we know him that hath said, Vengeance [</a:t>
            </a:r>
            <a:r>
              <a:rPr lang="en-US" i="1" dirty="0" err="1" smtClean="0">
                <a:latin typeface="Times New Roman" pitchFamily="18" charset="0"/>
                <a:cs typeface="Times New Roman" pitchFamily="18" charset="0"/>
              </a:rPr>
              <a:t>belongeth</a:t>
            </a:r>
            <a:r>
              <a:rPr lang="en-US" i="1" dirty="0" smtClean="0">
                <a:latin typeface="Times New Roman" pitchFamily="18" charset="0"/>
                <a:cs typeface="Times New Roman" pitchFamily="18" charset="0"/>
              </a:rPr>
              <a:t>] unto me, I will recompense,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the Lord. And again, The Lord shall judge his people. </a:t>
            </a:r>
          </a:p>
          <a:p>
            <a:r>
              <a:rPr lang="en-US" i="1" dirty="0" smtClean="0">
                <a:latin typeface="Times New Roman" pitchFamily="18" charset="0"/>
                <a:cs typeface="Times New Roman" pitchFamily="18" charset="0"/>
              </a:rPr>
              <a:t>[It is] a fearful thing to fall into the hands of the living God. </a:t>
            </a:r>
          </a:p>
          <a:p>
            <a:r>
              <a:rPr lang="en-US" i="1" dirty="0" smtClean="0">
                <a:latin typeface="Times New Roman" pitchFamily="18" charset="0"/>
                <a:cs typeface="Times New Roman" pitchFamily="18" charset="0"/>
              </a:rPr>
              <a:t>But call to remembrance the former days, in which, after ye were illuminated, ye endured a great fight of afflictions; </a:t>
            </a:r>
          </a:p>
          <a:p>
            <a:r>
              <a:rPr lang="en-US" i="1" dirty="0" smtClean="0">
                <a:latin typeface="Times New Roman" pitchFamily="18" charset="0"/>
                <a:cs typeface="Times New Roman" pitchFamily="18" charset="0"/>
              </a:rPr>
              <a:t>Partly, whilst ye were made a </a:t>
            </a:r>
            <a:r>
              <a:rPr lang="en-US" i="1" dirty="0" err="1" smtClean="0">
                <a:latin typeface="Times New Roman" pitchFamily="18" charset="0"/>
                <a:cs typeface="Times New Roman" pitchFamily="18" charset="0"/>
              </a:rPr>
              <a:t>gazingstock</a:t>
            </a:r>
            <a:r>
              <a:rPr lang="en-US" i="1" dirty="0" smtClean="0">
                <a:latin typeface="Times New Roman" pitchFamily="18" charset="0"/>
                <a:cs typeface="Times New Roman" pitchFamily="18" charset="0"/>
              </a:rPr>
              <a:t> both by reproaches and afflictions; and partly, whilst ye became companions of them that were so used. </a:t>
            </a: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11.24-26</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By faith Moses, when he was come to years, refused to be called the son of Pharaoh's daughter; </a:t>
            </a:r>
          </a:p>
          <a:p>
            <a:r>
              <a:rPr lang="en-US" i="1" dirty="0" smtClean="0">
                <a:latin typeface="Times New Roman" pitchFamily="18" charset="0"/>
                <a:cs typeface="Times New Roman" pitchFamily="18" charset="0"/>
              </a:rPr>
              <a:t>Choosing rather to suffer affliction with the people of God, than to enjoy the pleasures of sin for a season; </a:t>
            </a:r>
          </a:p>
          <a:p>
            <a:r>
              <a:rPr lang="en-US" i="1" dirty="0" smtClean="0">
                <a:latin typeface="Times New Roman" pitchFamily="18" charset="0"/>
                <a:cs typeface="Times New Roman" pitchFamily="18" charset="0"/>
              </a:rPr>
              <a:t>Esteeming the reproach of Christ greater riches than the treasures in Egypt: for he had respect unto the </a:t>
            </a:r>
            <a:r>
              <a:rPr lang="en-US" i="1" dirty="0" err="1" smtClean="0">
                <a:latin typeface="Times New Roman" pitchFamily="18" charset="0"/>
                <a:cs typeface="Times New Roman" pitchFamily="18" charset="0"/>
              </a:rPr>
              <a:t>recompence</a:t>
            </a:r>
            <a:r>
              <a:rPr lang="en-US" i="1" dirty="0" smtClean="0">
                <a:latin typeface="Times New Roman" pitchFamily="18" charset="0"/>
                <a:cs typeface="Times New Roman" pitchFamily="18" charset="0"/>
              </a:rPr>
              <a:t> of the reward. </a:t>
            </a:r>
            <a:endParaRPr lang="en-US" i="1" dirty="0">
              <a:latin typeface="Times New Roman" pitchFamily="18" charset="0"/>
              <a:cs typeface="Times New Roman" pitchFamily="18" charset="0"/>
            </a:endParaRP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11.25</a:t>
            </a:r>
            <a:endParaRPr lang="en-US" dirty="0"/>
          </a:p>
        </p:txBody>
      </p:sp>
      <p:sp>
        <p:nvSpPr>
          <p:cNvPr id="149507"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Choosing </a:t>
            </a:r>
            <a:r>
              <a:rPr lang="en-US" i="1" dirty="0">
                <a:latin typeface="Times New Roman" pitchFamily="18" charset="0"/>
                <a:cs typeface="Times New Roman" pitchFamily="18" charset="0"/>
              </a:rPr>
              <a:t>rather to suffer affliction with the people of God, than to enjoy the pleasures of sin for a season;</a:t>
            </a:r>
          </a:p>
          <a:p>
            <a:endParaRPr lang="en-US" i="1" dirty="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rPr>
              <a:t>????   Persecution room ????</a:t>
            </a:r>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12.1-2</a:t>
            </a:r>
            <a:endParaRPr lang="en-US" dirty="0"/>
          </a:p>
        </p:txBody>
      </p:sp>
      <p:sp>
        <p:nvSpPr>
          <p:cNvPr id="3" name="Content Placeholder 2"/>
          <p:cNvSpPr>
            <a:spLocks noGrp="1"/>
          </p:cNvSpPr>
          <p:nvPr>
            <p:ph idx="1"/>
          </p:nvPr>
        </p:nvSpPr>
        <p:spPr/>
        <p:txBody>
          <a:bodyPr>
            <a:normAutofit fontScale="92500"/>
          </a:bodyPr>
          <a:lstStyle/>
          <a:p>
            <a:r>
              <a:rPr lang="en-US" i="1" dirty="0" smtClean="0">
                <a:latin typeface="Times New Roman" pitchFamily="18" charset="0"/>
                <a:cs typeface="Times New Roman" pitchFamily="18" charset="0"/>
              </a:rPr>
              <a:t>Wherefore seeing we also are compassed about with so great a cloud of witnesses, let us lay aside every weight, and the sin which doth so easily beset [us], and let us run with patience the race that is set before us, </a:t>
            </a:r>
          </a:p>
          <a:p>
            <a:r>
              <a:rPr lang="en-US" i="1" dirty="0" smtClean="0">
                <a:latin typeface="Times New Roman" pitchFamily="18" charset="0"/>
                <a:cs typeface="Times New Roman" pitchFamily="18" charset="0"/>
              </a:rPr>
              <a:t>Looking unto Jesus the author and finisher of [our] faith; who for the joy that was set before him endured the cross, despising the shame, and is set down at the right hand of the throne of God. </a:t>
            </a: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12.1, 4</a:t>
            </a:r>
            <a:endParaRPr lang="en-US" dirty="0"/>
          </a:p>
        </p:txBody>
      </p:sp>
      <p:sp>
        <p:nvSpPr>
          <p:cNvPr id="150531" name="Rectangle 3"/>
          <p:cNvSpPr>
            <a:spLocks noGrp="1" noChangeArrowheads="1"/>
          </p:cNvSpPr>
          <p:nvPr>
            <p:ph type="body" idx="1"/>
          </p:nvPr>
        </p:nvSpPr>
        <p:spPr>
          <a:xfrm>
            <a:off x="457200" y="2286000"/>
            <a:ext cx="8229600" cy="3840163"/>
          </a:xfrm>
        </p:spPr>
        <p:txBody>
          <a:bodyPr/>
          <a:lstStyle/>
          <a:p>
            <a:r>
              <a:rPr lang="en-US" i="1" dirty="0" smtClean="0">
                <a:latin typeface="Times New Roman" pitchFamily="18" charset="0"/>
                <a:cs typeface="Times New Roman" pitchFamily="18" charset="0"/>
              </a:rPr>
              <a:t>Wherefore </a:t>
            </a:r>
            <a:r>
              <a:rPr lang="en-US" i="1" dirty="0">
                <a:latin typeface="Times New Roman" pitchFamily="18" charset="0"/>
                <a:cs typeface="Times New Roman" pitchFamily="18" charset="0"/>
              </a:rPr>
              <a:t>seeing we also are compassed about with so great a cloud of witnesses, let us lay aside every weight, and the sin which doth so easily beset [us], and let us run with patience the race that is set before us,</a:t>
            </a:r>
          </a:p>
          <a:p>
            <a:r>
              <a:rPr lang="en-US" i="1" dirty="0" smtClean="0">
                <a:latin typeface="Times New Roman" pitchFamily="18" charset="0"/>
                <a:cs typeface="Times New Roman" pitchFamily="18" charset="0"/>
              </a:rPr>
              <a:t>Ye </a:t>
            </a:r>
            <a:r>
              <a:rPr lang="en-US" i="1" dirty="0">
                <a:latin typeface="Times New Roman" pitchFamily="18" charset="0"/>
                <a:cs typeface="Times New Roman" pitchFamily="18" charset="0"/>
              </a:rPr>
              <a:t>have not yet resisted unto blood, striving against sin.</a:t>
            </a: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Hebrews 13.11</a:t>
            </a:r>
            <a:endParaRPr lang="en-US" dirty="0"/>
          </a:p>
        </p:txBody>
      </p:sp>
      <p:sp>
        <p:nvSpPr>
          <p:cNvPr id="151555"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For </a:t>
            </a:r>
            <a:r>
              <a:rPr lang="en-US" i="1" dirty="0">
                <a:latin typeface="Times New Roman" pitchFamily="18" charset="0"/>
                <a:cs typeface="Times New Roman" pitchFamily="18" charset="0"/>
              </a:rPr>
              <a:t>the bodies of those beasts, whose blood is brought into the sanctuary by the high priest for sin, are burned without the camp.</a:t>
            </a: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James 1.15</a:t>
            </a:r>
            <a:endParaRPr lang="en-US" dirty="0"/>
          </a:p>
        </p:txBody>
      </p:sp>
      <p:sp>
        <p:nvSpPr>
          <p:cNvPr id="152579" name="Rectangle 3"/>
          <p:cNvSpPr>
            <a:spLocks noGrp="1" noChangeArrowheads="1"/>
          </p:cNvSpPr>
          <p:nvPr>
            <p:ph type="body" idx="1"/>
          </p:nvPr>
        </p:nvSpPr>
        <p:spPr>
          <a:xfrm>
            <a:off x="457200" y="2667000"/>
            <a:ext cx="8229600" cy="3459163"/>
          </a:xfrm>
        </p:spPr>
        <p:txBody>
          <a:bodyPr/>
          <a:lstStyle/>
          <a:p>
            <a:r>
              <a:rPr lang="en-US" i="1" dirty="0" smtClean="0">
                <a:latin typeface="Times New Roman" pitchFamily="18" charset="0"/>
                <a:cs typeface="Times New Roman" pitchFamily="18" charset="0"/>
              </a:rPr>
              <a:t>Then </a:t>
            </a:r>
            <a:r>
              <a:rPr lang="en-US" i="1" dirty="0">
                <a:latin typeface="Times New Roman" pitchFamily="18" charset="0"/>
                <a:cs typeface="Times New Roman" pitchFamily="18" charset="0"/>
              </a:rPr>
              <a:t>when lust hath conceived, it </a:t>
            </a:r>
            <a:r>
              <a:rPr lang="en-US" i="1" dirty="0" err="1">
                <a:latin typeface="Times New Roman" pitchFamily="18" charset="0"/>
                <a:cs typeface="Times New Roman" pitchFamily="18" charset="0"/>
              </a:rPr>
              <a:t>bringeth</a:t>
            </a:r>
            <a:r>
              <a:rPr lang="en-US" i="1" dirty="0">
                <a:latin typeface="Times New Roman" pitchFamily="18" charset="0"/>
                <a:cs typeface="Times New Roman" pitchFamily="18" charset="0"/>
              </a:rPr>
              <a:t> forth sin: and sin, when it is finished, </a:t>
            </a:r>
            <a:r>
              <a:rPr lang="en-US" i="1" dirty="0" err="1">
                <a:latin typeface="Times New Roman" pitchFamily="18" charset="0"/>
                <a:cs typeface="Times New Roman" pitchFamily="18" charset="0"/>
              </a:rPr>
              <a:t>bringeth</a:t>
            </a:r>
            <a:r>
              <a:rPr lang="en-US" i="1" dirty="0">
                <a:latin typeface="Times New Roman" pitchFamily="18" charset="0"/>
                <a:cs typeface="Times New Roman" pitchFamily="18" charset="0"/>
              </a:rPr>
              <a:t> forth death.</a:t>
            </a: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James 2.9</a:t>
            </a:r>
            <a:endParaRPr lang="en-US" dirty="0"/>
          </a:p>
        </p:txBody>
      </p:sp>
      <p:sp>
        <p:nvSpPr>
          <p:cNvPr id="153603" name="Rectangle 3"/>
          <p:cNvSpPr>
            <a:spLocks noGrp="1" noChangeArrowheads="1"/>
          </p:cNvSpPr>
          <p:nvPr>
            <p:ph type="body" idx="1"/>
          </p:nvPr>
        </p:nvSpPr>
        <p:spPr>
          <a:xfrm>
            <a:off x="457200" y="2819400"/>
            <a:ext cx="8229600" cy="3306763"/>
          </a:xfrm>
        </p:spPr>
        <p:txBody>
          <a:bodyPr/>
          <a:lstStyle/>
          <a:p>
            <a:r>
              <a:rPr lang="en-US" i="1" dirty="0" smtClean="0">
                <a:latin typeface="Times New Roman" pitchFamily="18" charset="0"/>
                <a:cs typeface="Times New Roman" pitchFamily="18" charset="0"/>
              </a:rPr>
              <a:t>But </a:t>
            </a:r>
            <a:r>
              <a:rPr lang="en-US" i="1" dirty="0">
                <a:latin typeface="Times New Roman" pitchFamily="18" charset="0"/>
                <a:cs typeface="Times New Roman" pitchFamily="18" charset="0"/>
              </a:rPr>
              <a:t>if ye have respect to persons, ye commit sin, and are convinced of the law as transgressors.</a:t>
            </a: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James 4.7-8</a:t>
            </a:r>
            <a:endParaRPr lang="en-US" dirty="0"/>
          </a:p>
        </p:txBody>
      </p:sp>
      <p:sp>
        <p:nvSpPr>
          <p:cNvPr id="163843" name="Rectangle 3"/>
          <p:cNvSpPr>
            <a:spLocks noGrp="1" noChangeArrowheads="1"/>
          </p:cNvSpPr>
          <p:nvPr>
            <p:ph type="body" idx="1"/>
          </p:nvPr>
        </p:nvSpPr>
        <p:spPr>
          <a:xfrm>
            <a:off x="457200" y="2514600"/>
            <a:ext cx="8229600" cy="3611563"/>
          </a:xfrm>
        </p:spPr>
        <p:txBody>
          <a:bodyPr/>
          <a:lstStyle/>
          <a:p>
            <a:r>
              <a:rPr lang="en-US" i="1" dirty="0" smtClean="0">
                <a:latin typeface="Times New Roman" pitchFamily="18" charset="0"/>
                <a:cs typeface="Times New Roman" pitchFamily="18" charset="0"/>
              </a:rPr>
              <a:t>Submit </a:t>
            </a:r>
            <a:r>
              <a:rPr lang="en-US" i="1" dirty="0">
                <a:latin typeface="Times New Roman" pitchFamily="18" charset="0"/>
                <a:cs typeface="Times New Roman" pitchFamily="18" charset="0"/>
              </a:rPr>
              <a:t>yourselves therefore to God. Resist the devil, and he will flee from you. </a:t>
            </a:r>
          </a:p>
          <a:p>
            <a:r>
              <a:rPr lang="en-US" i="1" dirty="0" smtClean="0">
                <a:latin typeface="Times New Roman" pitchFamily="18" charset="0"/>
                <a:cs typeface="Times New Roman" pitchFamily="18" charset="0"/>
              </a:rPr>
              <a:t>Draw </a:t>
            </a:r>
            <a:r>
              <a:rPr lang="en-US" i="1" dirty="0">
                <a:latin typeface="Times New Roman" pitchFamily="18" charset="0"/>
                <a:cs typeface="Times New Roman" pitchFamily="18" charset="0"/>
              </a:rPr>
              <a:t>nigh to God, and he will draw nigh to you. Cleanse [your] hands, [ye] sinners; and purify [your] hearts, [ye] double minded.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rPr>
              <a:t>He is not a fantasy, nor a figment of one’s imagination nor or a concept, nor an ideology; he is real and active in the lives of people.</a:t>
            </a:r>
          </a:p>
          <a:p>
            <a:r>
              <a:rPr lang="en-US" i="1" dirty="0" smtClean="0">
                <a:latin typeface="Times New Roman" pitchFamily="18" charset="0"/>
              </a:rPr>
              <a:t>Satan is a fallen angel.</a:t>
            </a:r>
          </a:p>
          <a:p>
            <a:r>
              <a:rPr lang="en-US" i="1" dirty="0" smtClean="0">
                <a:latin typeface="Times New Roman" pitchFamily="18" charset="0"/>
              </a:rPr>
              <a:t>One of his names is Lucifer: bright morning star.</a:t>
            </a:r>
          </a:p>
          <a:p>
            <a:r>
              <a:rPr lang="en-US" i="1" dirty="0" smtClean="0">
                <a:latin typeface="Times New Roman" pitchFamily="18" charset="0"/>
              </a:rPr>
              <a:t>Know that he is not the Son as some teach.  He is not even related – as some teach.  </a:t>
            </a:r>
            <a:endParaRPr lang="en-US" dirty="0" smtClean="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Peter 2.22</a:t>
            </a:r>
            <a:endParaRPr lang="en-US" dirty="0"/>
          </a:p>
        </p:txBody>
      </p:sp>
      <p:sp>
        <p:nvSpPr>
          <p:cNvPr id="154627"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Who </a:t>
            </a:r>
            <a:r>
              <a:rPr lang="en-US" i="1" dirty="0">
                <a:latin typeface="Times New Roman" pitchFamily="18" charset="0"/>
                <a:cs typeface="Times New Roman" pitchFamily="18" charset="0"/>
              </a:rPr>
              <a:t>did no sin, neither was guile found in his mouth:</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Peter 4.1</a:t>
            </a:r>
            <a:endParaRPr lang="en-US" dirty="0"/>
          </a:p>
        </p:txBody>
      </p:sp>
      <p:sp>
        <p:nvSpPr>
          <p:cNvPr id="155651" name="Rectangle 3"/>
          <p:cNvSpPr>
            <a:spLocks noGrp="1" noChangeArrowheads="1"/>
          </p:cNvSpPr>
          <p:nvPr>
            <p:ph type="body" idx="1"/>
          </p:nvPr>
        </p:nvSpPr>
        <p:spPr>
          <a:xfrm>
            <a:off x="457200" y="2590800"/>
            <a:ext cx="8229600" cy="3535363"/>
          </a:xfrm>
        </p:spPr>
        <p:txBody>
          <a:bodyPr/>
          <a:lstStyle/>
          <a:p>
            <a:r>
              <a:rPr lang="en-US" i="1" dirty="0" smtClean="0">
                <a:latin typeface="Times New Roman" pitchFamily="18" charset="0"/>
                <a:cs typeface="Times New Roman" pitchFamily="18" charset="0"/>
              </a:rPr>
              <a:t>Forasmuch </a:t>
            </a:r>
            <a:r>
              <a:rPr lang="en-US" i="1" dirty="0">
                <a:latin typeface="Times New Roman" pitchFamily="18" charset="0"/>
                <a:cs typeface="Times New Roman" pitchFamily="18" charset="0"/>
              </a:rPr>
              <a:t>then as Christ hath suffered for us in the flesh, arm yourselves likewise with the same mind: for he that hath suffered in the flesh hath ceased from sin;</a:t>
            </a:r>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Peter 5.8-10</a:t>
            </a:r>
            <a:endParaRPr lang="en-US" dirty="0"/>
          </a:p>
        </p:txBody>
      </p:sp>
      <p:sp>
        <p:nvSpPr>
          <p:cNvPr id="162819" name="Rectangle 3"/>
          <p:cNvSpPr>
            <a:spLocks noGrp="1" noChangeArrowheads="1"/>
          </p:cNvSpPr>
          <p:nvPr>
            <p:ph type="body" idx="1"/>
          </p:nvPr>
        </p:nvSpPr>
        <p:spPr>
          <a:xfrm>
            <a:off x="457200" y="1905000"/>
            <a:ext cx="8229600" cy="4221163"/>
          </a:xfrm>
        </p:spPr>
        <p:txBody>
          <a:bodyPr/>
          <a:lstStyle/>
          <a:p>
            <a:pPr>
              <a:lnSpc>
                <a:spcPct val="90000"/>
              </a:lnSpc>
            </a:pPr>
            <a:r>
              <a:rPr lang="en-US" sz="2800" i="1" dirty="0" smtClean="0">
                <a:latin typeface="Times New Roman" pitchFamily="18" charset="0"/>
                <a:cs typeface="Times New Roman" pitchFamily="18" charset="0"/>
              </a:rPr>
              <a:t>Be </a:t>
            </a:r>
            <a:r>
              <a:rPr lang="en-US" sz="2800" i="1" dirty="0">
                <a:latin typeface="Times New Roman" pitchFamily="18" charset="0"/>
                <a:cs typeface="Times New Roman" pitchFamily="18" charset="0"/>
              </a:rPr>
              <a:t>sober, be vigilant; because your adversary the devil, as a roaring lion, </a:t>
            </a:r>
            <a:r>
              <a:rPr lang="en-US" sz="2800" i="1" dirty="0" err="1">
                <a:latin typeface="Times New Roman" pitchFamily="18" charset="0"/>
                <a:cs typeface="Times New Roman" pitchFamily="18" charset="0"/>
              </a:rPr>
              <a:t>walketh</a:t>
            </a:r>
            <a:r>
              <a:rPr lang="en-US" sz="2800" i="1" dirty="0">
                <a:latin typeface="Times New Roman" pitchFamily="18" charset="0"/>
                <a:cs typeface="Times New Roman" pitchFamily="18" charset="0"/>
              </a:rPr>
              <a:t> about, seeking whom he may devour: </a:t>
            </a:r>
          </a:p>
          <a:p>
            <a:pPr>
              <a:lnSpc>
                <a:spcPct val="90000"/>
              </a:lnSpc>
            </a:pPr>
            <a:r>
              <a:rPr lang="en-US" sz="2800" i="1" dirty="0" smtClean="0">
                <a:latin typeface="Times New Roman" pitchFamily="18" charset="0"/>
                <a:cs typeface="Times New Roman" pitchFamily="18" charset="0"/>
              </a:rPr>
              <a:t>Whom </a:t>
            </a:r>
            <a:r>
              <a:rPr lang="en-US" sz="2800" i="1" dirty="0">
                <a:latin typeface="Times New Roman" pitchFamily="18" charset="0"/>
                <a:cs typeface="Times New Roman" pitchFamily="18" charset="0"/>
              </a:rPr>
              <a:t>resist </a:t>
            </a:r>
            <a:r>
              <a:rPr lang="en-US" sz="2800" i="1" dirty="0" err="1">
                <a:latin typeface="Times New Roman" pitchFamily="18" charset="0"/>
                <a:cs typeface="Times New Roman" pitchFamily="18" charset="0"/>
              </a:rPr>
              <a:t>stedfast</a:t>
            </a:r>
            <a:r>
              <a:rPr lang="en-US" sz="2800" i="1" dirty="0">
                <a:latin typeface="Times New Roman" pitchFamily="18" charset="0"/>
                <a:cs typeface="Times New Roman" pitchFamily="18" charset="0"/>
              </a:rPr>
              <a:t> in the faith, knowing that the same afflictions are accomplished in your brethren that are in the world. </a:t>
            </a:r>
          </a:p>
          <a:p>
            <a:pPr>
              <a:lnSpc>
                <a:spcPct val="90000"/>
              </a:lnSpc>
            </a:pPr>
            <a:r>
              <a:rPr lang="en-US" sz="2800" i="1" dirty="0" smtClean="0">
                <a:latin typeface="Times New Roman" pitchFamily="18" charset="0"/>
                <a:cs typeface="Times New Roman" pitchFamily="18" charset="0"/>
              </a:rPr>
              <a:t>But </a:t>
            </a:r>
            <a:r>
              <a:rPr lang="en-US" sz="2800" i="1" dirty="0">
                <a:latin typeface="Times New Roman" pitchFamily="18" charset="0"/>
                <a:cs typeface="Times New Roman" pitchFamily="18" charset="0"/>
              </a:rPr>
              <a:t>the God of all grace, who hath called us unto his eternal glory by Christ Jesus, after that ye have suffered a while, make you perfect, </a:t>
            </a:r>
            <a:r>
              <a:rPr lang="en-US" sz="2800" i="1" dirty="0" err="1">
                <a:latin typeface="Times New Roman" pitchFamily="18" charset="0"/>
                <a:cs typeface="Times New Roman" pitchFamily="18" charset="0"/>
              </a:rPr>
              <a:t>stablish</a:t>
            </a:r>
            <a:r>
              <a:rPr lang="en-US" sz="2800" i="1" dirty="0">
                <a:latin typeface="Times New Roman" pitchFamily="18" charset="0"/>
                <a:cs typeface="Times New Roman" pitchFamily="18" charset="0"/>
              </a:rPr>
              <a:t>, strengthen, settle [you]. </a:t>
            </a:r>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II Peter 2.14</a:t>
            </a:r>
            <a:endParaRPr lang="en-US" dirty="0"/>
          </a:p>
        </p:txBody>
      </p:sp>
      <p:sp>
        <p:nvSpPr>
          <p:cNvPr id="156675" name="Rectangle 3"/>
          <p:cNvSpPr>
            <a:spLocks noGrp="1" noChangeArrowheads="1"/>
          </p:cNvSpPr>
          <p:nvPr>
            <p:ph type="body" idx="1"/>
          </p:nvPr>
        </p:nvSpPr>
        <p:spPr>
          <a:xfrm>
            <a:off x="457200" y="2362200"/>
            <a:ext cx="8229600" cy="3763963"/>
          </a:xfrm>
        </p:spPr>
        <p:txBody>
          <a:bodyPr/>
          <a:lstStyle/>
          <a:p>
            <a:r>
              <a:rPr lang="en-US" i="1" dirty="0" smtClean="0">
                <a:latin typeface="Times New Roman" pitchFamily="18" charset="0"/>
                <a:cs typeface="Times New Roman" pitchFamily="18" charset="0"/>
              </a:rPr>
              <a:t>Having </a:t>
            </a:r>
            <a:r>
              <a:rPr lang="en-US" i="1" dirty="0">
                <a:latin typeface="Times New Roman" pitchFamily="18" charset="0"/>
                <a:cs typeface="Times New Roman" pitchFamily="18" charset="0"/>
              </a:rPr>
              <a:t>eyes full of adultery, and that cannot cease from sin; beguiling unstable souls: an heart they have exercised with covetous practices; cursed children:</a:t>
            </a:r>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John 1.5-8</a:t>
            </a:r>
            <a:endParaRPr lang="en-US" dirty="0"/>
          </a:p>
        </p:txBody>
      </p:sp>
      <p:sp>
        <p:nvSpPr>
          <p:cNvPr id="157699" name="Rectangle 3"/>
          <p:cNvSpPr>
            <a:spLocks noGrp="1" noChangeArrowheads="1"/>
          </p:cNvSpPr>
          <p:nvPr>
            <p:ph type="body" idx="1"/>
          </p:nvPr>
        </p:nvSpPr>
        <p:spPr>
          <a:xfrm>
            <a:off x="457200" y="1981200"/>
            <a:ext cx="8229600" cy="4144963"/>
          </a:xfrm>
        </p:spPr>
        <p:txBody>
          <a:bodyPr/>
          <a:lstStyle/>
          <a:p>
            <a:pPr>
              <a:lnSpc>
                <a:spcPct val="80000"/>
              </a:lnSpc>
            </a:pPr>
            <a:r>
              <a:rPr lang="en-US" sz="2800" i="1" dirty="0" smtClean="0">
                <a:latin typeface="Times New Roman" pitchFamily="18" charset="0"/>
                <a:cs typeface="Times New Roman" pitchFamily="18" charset="0"/>
              </a:rPr>
              <a:t>This </a:t>
            </a:r>
            <a:r>
              <a:rPr lang="en-US" sz="2800" i="1" dirty="0">
                <a:latin typeface="Times New Roman" pitchFamily="18" charset="0"/>
                <a:cs typeface="Times New Roman" pitchFamily="18" charset="0"/>
              </a:rPr>
              <a:t>then is the message which we have heard of him, and declare unto you, that God is light, and in him is no darkness at all. </a:t>
            </a:r>
          </a:p>
          <a:p>
            <a:pPr>
              <a:lnSpc>
                <a:spcPct val="80000"/>
              </a:lnSpc>
            </a:pPr>
            <a:r>
              <a:rPr lang="en-US" sz="2800" i="1" dirty="0" smtClean="0">
                <a:latin typeface="Times New Roman" pitchFamily="18" charset="0"/>
                <a:cs typeface="Times New Roman" pitchFamily="18" charset="0"/>
              </a:rPr>
              <a:t>If </a:t>
            </a:r>
            <a:r>
              <a:rPr lang="en-US" sz="2800" i="1" dirty="0">
                <a:latin typeface="Times New Roman" pitchFamily="18" charset="0"/>
                <a:cs typeface="Times New Roman" pitchFamily="18" charset="0"/>
              </a:rPr>
              <a:t>we say that we have fellowship with him, and walk in darkness, we lie, and do not the truth: </a:t>
            </a:r>
          </a:p>
          <a:p>
            <a:pPr>
              <a:lnSpc>
                <a:spcPct val="80000"/>
              </a:lnSpc>
            </a:pPr>
            <a:r>
              <a:rPr lang="en-US" sz="2800" i="1" dirty="0" smtClean="0">
                <a:latin typeface="Times New Roman" pitchFamily="18" charset="0"/>
                <a:cs typeface="Times New Roman" pitchFamily="18" charset="0"/>
              </a:rPr>
              <a:t>But </a:t>
            </a:r>
            <a:r>
              <a:rPr lang="en-US" sz="2800" i="1" dirty="0">
                <a:latin typeface="Times New Roman" pitchFamily="18" charset="0"/>
                <a:cs typeface="Times New Roman" pitchFamily="18" charset="0"/>
              </a:rPr>
              <a:t>if we walk in the light, as he is in the light, we have fellowship one with another, and the blood of Jesus Christ his Son </a:t>
            </a:r>
            <a:r>
              <a:rPr lang="en-US" sz="2800" i="1" dirty="0" err="1">
                <a:latin typeface="Times New Roman" pitchFamily="18" charset="0"/>
                <a:cs typeface="Times New Roman" pitchFamily="18" charset="0"/>
              </a:rPr>
              <a:t>cleanseth</a:t>
            </a:r>
            <a:r>
              <a:rPr lang="en-US" sz="2800" i="1" dirty="0">
                <a:latin typeface="Times New Roman" pitchFamily="18" charset="0"/>
                <a:cs typeface="Times New Roman" pitchFamily="18" charset="0"/>
              </a:rPr>
              <a:t> us from all sin.</a:t>
            </a:r>
          </a:p>
          <a:p>
            <a:pPr>
              <a:lnSpc>
                <a:spcPct val="80000"/>
              </a:lnSpc>
            </a:pPr>
            <a:r>
              <a:rPr lang="en-US" sz="2800" i="1" dirty="0" smtClean="0">
                <a:latin typeface="Times New Roman" pitchFamily="18" charset="0"/>
                <a:cs typeface="Times New Roman" pitchFamily="18" charset="0"/>
              </a:rPr>
              <a:t>If </a:t>
            </a:r>
            <a:r>
              <a:rPr lang="en-US" sz="2800" i="1" dirty="0">
                <a:latin typeface="Times New Roman" pitchFamily="18" charset="0"/>
                <a:cs typeface="Times New Roman" pitchFamily="18" charset="0"/>
              </a:rPr>
              <a:t>we say that we have no sin, we deceive ourselves, and the truth is not in us.</a:t>
            </a: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John 2.1</a:t>
            </a:r>
            <a:endParaRPr lang="en-US" dirty="0"/>
          </a:p>
        </p:txBody>
      </p:sp>
      <p:sp>
        <p:nvSpPr>
          <p:cNvPr id="158723"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My </a:t>
            </a:r>
            <a:r>
              <a:rPr lang="en-US" i="1" dirty="0">
                <a:latin typeface="Times New Roman" pitchFamily="18" charset="0"/>
                <a:cs typeface="Times New Roman" pitchFamily="18" charset="0"/>
              </a:rPr>
              <a:t>little children, these things write I unto you, that ye sin not. And if any man sin, we have an advocate with the Father, Jesus Christ the righteous:</a:t>
            </a: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John 3.4-5</a:t>
            </a:r>
            <a:endParaRPr lang="en-US" dirty="0"/>
          </a:p>
        </p:txBody>
      </p:sp>
      <p:sp>
        <p:nvSpPr>
          <p:cNvPr id="159747" name="Rectangle 3"/>
          <p:cNvSpPr>
            <a:spLocks noGrp="1" noChangeArrowheads="1"/>
          </p:cNvSpPr>
          <p:nvPr>
            <p:ph type="body" idx="1"/>
          </p:nvPr>
        </p:nvSpPr>
        <p:spPr>
          <a:xfrm>
            <a:off x="457200" y="2667000"/>
            <a:ext cx="8229600" cy="3459163"/>
          </a:xfrm>
        </p:spPr>
        <p:txBody>
          <a:bodyPr/>
          <a:lstStyle/>
          <a:p>
            <a:pPr>
              <a:lnSpc>
                <a:spcPct val="80000"/>
              </a:lnSpc>
            </a:pPr>
            <a:r>
              <a:rPr lang="en-US" sz="2800" i="1" dirty="0" smtClean="0">
                <a:latin typeface="Times New Roman" pitchFamily="18" charset="0"/>
                <a:cs typeface="Times New Roman" pitchFamily="18" charset="0"/>
              </a:rPr>
              <a:t>Whosoever </a:t>
            </a:r>
            <a:r>
              <a:rPr lang="en-US" sz="2800" i="1" dirty="0" err="1">
                <a:latin typeface="Times New Roman" pitchFamily="18" charset="0"/>
                <a:cs typeface="Times New Roman" pitchFamily="18" charset="0"/>
              </a:rPr>
              <a:t>committeth</a:t>
            </a:r>
            <a:r>
              <a:rPr lang="en-US" sz="2800" i="1" dirty="0">
                <a:latin typeface="Times New Roman" pitchFamily="18" charset="0"/>
                <a:cs typeface="Times New Roman" pitchFamily="18" charset="0"/>
              </a:rPr>
              <a:t> sin </a:t>
            </a:r>
            <a:r>
              <a:rPr lang="en-US" sz="2800" i="1" dirty="0" err="1">
                <a:latin typeface="Times New Roman" pitchFamily="18" charset="0"/>
                <a:cs typeface="Times New Roman" pitchFamily="18" charset="0"/>
              </a:rPr>
              <a:t>transgresseth</a:t>
            </a:r>
            <a:r>
              <a:rPr lang="en-US" sz="2800" i="1" dirty="0">
                <a:latin typeface="Times New Roman" pitchFamily="18" charset="0"/>
                <a:cs typeface="Times New Roman" pitchFamily="18" charset="0"/>
              </a:rPr>
              <a:t> also the law: for sin is the transgression of the law.</a:t>
            </a:r>
          </a:p>
          <a:p>
            <a:pPr>
              <a:lnSpc>
                <a:spcPct val="80000"/>
              </a:lnSpc>
            </a:pPr>
            <a:r>
              <a:rPr lang="en-US" sz="2800" i="1" dirty="0" smtClean="0">
                <a:latin typeface="Times New Roman" pitchFamily="18" charset="0"/>
                <a:cs typeface="Times New Roman" pitchFamily="18" charset="0"/>
              </a:rPr>
              <a:t>And </a:t>
            </a:r>
            <a:r>
              <a:rPr lang="en-US" sz="2800" i="1" dirty="0">
                <a:latin typeface="Times New Roman" pitchFamily="18" charset="0"/>
                <a:cs typeface="Times New Roman" pitchFamily="18" charset="0"/>
              </a:rPr>
              <a:t>ye know that he was manifested to take away our sins; and in him is no sin</a:t>
            </a:r>
            <a:r>
              <a:rPr lang="en-US" sz="2800" i="1" dirty="0" smtClean="0">
                <a:latin typeface="Times New Roman" pitchFamily="18" charset="0"/>
                <a:cs typeface="Times New Roman" pitchFamily="18" charset="0"/>
              </a:rPr>
              <a:t>.</a:t>
            </a:r>
            <a:endParaRPr lang="en-US" sz="2800" i="1" dirty="0">
              <a:latin typeface="Times New Roman" pitchFamily="18" charset="0"/>
              <a:cs typeface="Times New Roman" pitchFamily="18" charset="0"/>
            </a:endParaRPr>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John 3.8-9</a:t>
            </a:r>
            <a:endParaRPr lang="en-US" dirty="0"/>
          </a:p>
        </p:txBody>
      </p:sp>
      <p:sp>
        <p:nvSpPr>
          <p:cNvPr id="3" name="Content Placeholder 2"/>
          <p:cNvSpPr>
            <a:spLocks noGrp="1"/>
          </p:cNvSpPr>
          <p:nvPr>
            <p:ph idx="1"/>
          </p:nvPr>
        </p:nvSpPr>
        <p:spPr>
          <a:xfrm>
            <a:off x="457200" y="2362200"/>
            <a:ext cx="8229600" cy="3763963"/>
          </a:xfrm>
        </p:spPr>
        <p:txBody>
          <a:bodyPr/>
          <a:lstStyle/>
          <a:p>
            <a:pPr>
              <a:lnSpc>
                <a:spcPct val="80000"/>
              </a:lnSpc>
            </a:pPr>
            <a:r>
              <a:rPr lang="en-US" i="1" dirty="0" smtClean="0">
                <a:latin typeface="Times New Roman" pitchFamily="18" charset="0"/>
                <a:cs typeface="Times New Roman" pitchFamily="18" charset="0"/>
              </a:rPr>
              <a:t>He that </a:t>
            </a:r>
            <a:r>
              <a:rPr lang="en-US" i="1" dirty="0" err="1" smtClean="0">
                <a:latin typeface="Times New Roman" pitchFamily="18" charset="0"/>
                <a:cs typeface="Times New Roman" pitchFamily="18" charset="0"/>
              </a:rPr>
              <a:t>committeth</a:t>
            </a:r>
            <a:r>
              <a:rPr lang="en-US" i="1" dirty="0" smtClean="0">
                <a:latin typeface="Times New Roman" pitchFamily="18" charset="0"/>
                <a:cs typeface="Times New Roman" pitchFamily="18" charset="0"/>
              </a:rPr>
              <a:t> sin is of the devil; for the devil </a:t>
            </a:r>
            <a:r>
              <a:rPr lang="en-US" i="1" dirty="0" err="1" smtClean="0">
                <a:latin typeface="Times New Roman" pitchFamily="18" charset="0"/>
                <a:cs typeface="Times New Roman" pitchFamily="18" charset="0"/>
              </a:rPr>
              <a:t>sinneth</a:t>
            </a:r>
            <a:r>
              <a:rPr lang="en-US" i="1" dirty="0" smtClean="0">
                <a:latin typeface="Times New Roman" pitchFamily="18" charset="0"/>
                <a:cs typeface="Times New Roman" pitchFamily="18" charset="0"/>
              </a:rPr>
              <a:t> from the beginning. For this purpose the Son of God was manifested, that he might destroy the works of the devil.</a:t>
            </a:r>
          </a:p>
          <a:p>
            <a:pPr>
              <a:lnSpc>
                <a:spcPct val="80000"/>
              </a:lnSpc>
            </a:pPr>
            <a:r>
              <a:rPr lang="en-US" i="1" dirty="0" smtClean="0">
                <a:latin typeface="Times New Roman" pitchFamily="18" charset="0"/>
                <a:cs typeface="Times New Roman" pitchFamily="18" charset="0"/>
              </a:rPr>
              <a:t>Whosoever is born of God doth not commit sin; for his seed </a:t>
            </a:r>
            <a:r>
              <a:rPr lang="en-US" i="1" dirty="0" err="1" smtClean="0">
                <a:latin typeface="Times New Roman" pitchFamily="18" charset="0"/>
                <a:cs typeface="Times New Roman" pitchFamily="18" charset="0"/>
              </a:rPr>
              <a:t>remaineth</a:t>
            </a:r>
            <a:r>
              <a:rPr lang="en-US" i="1" dirty="0" smtClean="0">
                <a:latin typeface="Times New Roman" pitchFamily="18" charset="0"/>
                <a:cs typeface="Times New Roman" pitchFamily="18" charset="0"/>
              </a:rPr>
              <a:t> in him: and he cannot sin, because he is born of God.</a:t>
            </a:r>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John 3.7-9</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i="1" dirty="0" smtClean="0">
                <a:latin typeface="Times New Roman" pitchFamily="18" charset="0"/>
                <a:cs typeface="Times New Roman" pitchFamily="18" charset="0"/>
              </a:rPr>
              <a:t>Little children, let no man deceive you: he that doeth righteousness is righteous, even as he is righteous. </a:t>
            </a:r>
          </a:p>
          <a:p>
            <a:r>
              <a:rPr lang="en-US" i="1" dirty="0" smtClean="0">
                <a:latin typeface="Times New Roman" pitchFamily="18" charset="0"/>
                <a:cs typeface="Times New Roman" pitchFamily="18" charset="0"/>
              </a:rPr>
              <a:t>He that </a:t>
            </a:r>
            <a:r>
              <a:rPr lang="en-US" i="1" dirty="0" err="1" smtClean="0">
                <a:latin typeface="Times New Roman" pitchFamily="18" charset="0"/>
                <a:cs typeface="Times New Roman" pitchFamily="18" charset="0"/>
              </a:rPr>
              <a:t>committeth</a:t>
            </a:r>
            <a:r>
              <a:rPr lang="en-US" i="1" dirty="0" smtClean="0">
                <a:latin typeface="Times New Roman" pitchFamily="18" charset="0"/>
                <a:cs typeface="Times New Roman" pitchFamily="18" charset="0"/>
              </a:rPr>
              <a:t> sin is of the devil; for the devil </a:t>
            </a:r>
            <a:r>
              <a:rPr lang="en-US" i="1" dirty="0" err="1" smtClean="0">
                <a:latin typeface="Times New Roman" pitchFamily="18" charset="0"/>
                <a:cs typeface="Times New Roman" pitchFamily="18" charset="0"/>
              </a:rPr>
              <a:t>sinneth</a:t>
            </a:r>
            <a:r>
              <a:rPr lang="en-US" i="1" dirty="0" smtClean="0">
                <a:latin typeface="Times New Roman" pitchFamily="18" charset="0"/>
                <a:cs typeface="Times New Roman" pitchFamily="18" charset="0"/>
              </a:rPr>
              <a:t> from the beginning. For this purpose the Son of God was manifested, that he might destroy the works of the devil. </a:t>
            </a:r>
          </a:p>
          <a:p>
            <a:r>
              <a:rPr lang="en-US" i="1" dirty="0" smtClean="0">
                <a:latin typeface="Times New Roman" pitchFamily="18" charset="0"/>
                <a:cs typeface="Times New Roman" pitchFamily="18" charset="0"/>
              </a:rPr>
              <a:t>Whosoever is born of God doth not commit sin; for his seed </a:t>
            </a:r>
            <a:r>
              <a:rPr lang="en-US" i="1" dirty="0" err="1" smtClean="0">
                <a:latin typeface="Times New Roman" pitchFamily="18" charset="0"/>
                <a:cs typeface="Times New Roman" pitchFamily="18" charset="0"/>
              </a:rPr>
              <a:t>remaineth</a:t>
            </a:r>
            <a:r>
              <a:rPr lang="en-US" i="1" dirty="0" smtClean="0">
                <a:latin typeface="Times New Roman" pitchFamily="18" charset="0"/>
                <a:cs typeface="Times New Roman" pitchFamily="18" charset="0"/>
              </a:rPr>
              <a:t> in him: and he cannot sin, because he is born of God. </a:t>
            </a:r>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John 3.10-11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In this the children of God are manifest, and the children of the devil: whosoever doeth not righteousness is not of God, neither he that </a:t>
            </a:r>
            <a:r>
              <a:rPr lang="en-US" i="1" dirty="0" err="1" smtClean="0">
                <a:latin typeface="Times New Roman" pitchFamily="18" charset="0"/>
                <a:cs typeface="Times New Roman" pitchFamily="18" charset="0"/>
              </a:rPr>
              <a:t>loveth</a:t>
            </a:r>
            <a:r>
              <a:rPr lang="en-US" i="1" dirty="0" smtClean="0">
                <a:latin typeface="Times New Roman" pitchFamily="18" charset="0"/>
                <a:cs typeface="Times New Roman" pitchFamily="18" charset="0"/>
              </a:rPr>
              <a:t> not his brother. </a:t>
            </a:r>
          </a:p>
          <a:p>
            <a:r>
              <a:rPr lang="en-US" i="1" dirty="0" smtClean="0">
                <a:latin typeface="Times New Roman" pitchFamily="18" charset="0"/>
                <a:cs typeface="Times New Roman" pitchFamily="18" charset="0"/>
              </a:rPr>
              <a:t>For this is the message that ye heard from the beginning, that we should love one another.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752600"/>
            <a:ext cx="8229600" cy="4373563"/>
          </a:xfrm>
        </p:spPr>
        <p:txBody>
          <a:bodyPr/>
          <a:lstStyle/>
          <a:p>
            <a:r>
              <a:rPr lang="en-US" sz="5200" i="1" dirty="0" smtClean="0">
                <a:latin typeface="Times New Roman" pitchFamily="18" charset="0"/>
                <a:cs typeface="Times New Roman" pitchFamily="18" charset="0"/>
              </a:rPr>
              <a:t>There is a saying that if you did not meet Satan on the road today, it is because you are walking the same way.</a:t>
            </a:r>
            <a:endParaRPr lang="en-US" sz="5200"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I John 5.16-17</a:t>
            </a:r>
            <a:endParaRPr lang="en-US" dirty="0"/>
          </a:p>
        </p:txBody>
      </p:sp>
      <p:sp>
        <p:nvSpPr>
          <p:cNvPr id="160771" name="Rectangle 3"/>
          <p:cNvSpPr>
            <a:spLocks noGrp="1" noChangeArrowheads="1"/>
          </p:cNvSpPr>
          <p:nvPr>
            <p:ph type="body" idx="1"/>
          </p:nvPr>
        </p:nvSpPr>
        <p:spPr>
          <a:xfrm>
            <a:off x="457200" y="2133600"/>
            <a:ext cx="8229600" cy="3992563"/>
          </a:xfrm>
        </p:spPr>
        <p:txBody>
          <a:bodyPr/>
          <a:lstStyle/>
          <a:p>
            <a:r>
              <a:rPr lang="en-US" i="1" dirty="0" smtClean="0">
                <a:latin typeface="Times New Roman" pitchFamily="18" charset="0"/>
                <a:cs typeface="Times New Roman" pitchFamily="18" charset="0"/>
              </a:rPr>
              <a:t>If </a:t>
            </a:r>
            <a:r>
              <a:rPr lang="en-US" i="1" dirty="0">
                <a:latin typeface="Times New Roman" pitchFamily="18" charset="0"/>
                <a:cs typeface="Times New Roman" pitchFamily="18" charset="0"/>
              </a:rPr>
              <a:t>any man see his brother sin a sin [which is] not unto death, he shall ask, and he shall give him life for them that sin not unto death. There is a sin unto death: I do not say that he shall pray for it.</a:t>
            </a:r>
          </a:p>
          <a:p>
            <a:r>
              <a:rPr lang="en-US" i="1" dirty="0" smtClean="0">
                <a:latin typeface="Times New Roman" pitchFamily="18" charset="0"/>
                <a:cs typeface="Times New Roman" pitchFamily="18" charset="0"/>
              </a:rPr>
              <a:t>All </a:t>
            </a:r>
            <a:r>
              <a:rPr lang="en-US" i="1" dirty="0">
                <a:latin typeface="Times New Roman" pitchFamily="18" charset="0"/>
                <a:cs typeface="Times New Roman" pitchFamily="18" charset="0"/>
              </a:rPr>
              <a:t>unrighteousness is sin: and there is a sin not unto death.</a:t>
            </a: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i="1" dirty="0" smtClean="0">
                <a:latin typeface="Times New Roman" pitchFamily="18" charset="0"/>
                <a:cs typeface="Times New Roman" pitchFamily="18" charset="0"/>
              </a:rPr>
              <a:t>We come before the Lord as sinners condemned</a:t>
            </a:r>
            <a:endParaRPr lang="en-US" sz="3000" i="1" dirty="0">
              <a:latin typeface="Times New Roman" pitchFamily="18" charset="0"/>
              <a:cs typeface="Times New Roman" pitchFamily="18" charset="0"/>
            </a:endParaRPr>
          </a:p>
        </p:txBody>
      </p:sp>
      <p:sp>
        <p:nvSpPr>
          <p:cNvPr id="3" name="Content Placeholder 2"/>
          <p:cNvSpPr>
            <a:spLocks noGrp="1"/>
          </p:cNvSpPr>
          <p:nvPr>
            <p:ph idx="1"/>
          </p:nvPr>
        </p:nvSpPr>
        <p:spPr/>
        <p:style>
          <a:lnRef idx="3">
            <a:schemeClr val="lt1"/>
          </a:lnRef>
          <a:fillRef idx="1">
            <a:schemeClr val="dk1"/>
          </a:fillRef>
          <a:effectRef idx="1">
            <a:schemeClr val="dk1"/>
          </a:effectRef>
          <a:fontRef idx="minor">
            <a:schemeClr val="lt1"/>
          </a:fontRef>
        </p:style>
        <p:txBody>
          <a:bodyPr/>
          <a:lstStyle/>
          <a:p>
            <a:endParaRPr lang="en-US" dirty="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To be washed in the Blood of the Lamb</a:t>
            </a:r>
            <a:endParaRPr lang="en-US" sz="3600" dirty="0"/>
          </a:p>
        </p:txBody>
      </p:sp>
      <p:sp>
        <p:nvSpPr>
          <p:cNvPr id="3" name="Content Placeholder 2"/>
          <p:cNvSpPr>
            <a:spLocks noGrp="1"/>
          </p:cNvSpPr>
          <p:nvPr>
            <p:ph idx="1"/>
          </p:nvPr>
        </p:nvSpPr>
        <p:spPr>
          <a:solidFill>
            <a:srgbClr val="CC0000"/>
          </a:solidFill>
        </p:spPr>
        <p:txBody>
          <a:bodyPr/>
          <a:lstStyle/>
          <a:p>
            <a:endParaRPr lang="en-US"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z="3600" i="1" dirty="0" smtClean="0">
                <a:latin typeface="Times New Roman" pitchFamily="18" charset="0"/>
                <a:cs typeface="Times New Roman" pitchFamily="18" charset="0"/>
              </a:rPr>
              <a:t>That we can be made white as snow</a:t>
            </a:r>
            <a:endParaRPr lang="en-US" sz="3600" dirty="0"/>
          </a:p>
        </p:txBody>
      </p:sp>
      <p:sp>
        <p:nvSpPr>
          <p:cNvPr id="3" name="Content Placeholder 2"/>
          <p:cNvSpPr>
            <a:spLocks noGrp="1"/>
          </p:cNvSpPr>
          <p:nvPr>
            <p:ph idx="1"/>
          </p:nvPr>
        </p:nvSpPr>
        <p:spPr>
          <a:solidFill>
            <a:schemeClr val="bg1">
              <a:lumMod val="95000"/>
            </a:schemeClr>
          </a:solidFill>
        </p:spPr>
        <p:style>
          <a:lnRef idx="3">
            <a:schemeClr val="lt1"/>
          </a:lnRef>
          <a:fillRef idx="1">
            <a:schemeClr val="accent3"/>
          </a:fillRef>
          <a:effectRef idx="1">
            <a:schemeClr val="accent3"/>
          </a:effectRef>
          <a:fontRef idx="minor">
            <a:schemeClr val="lt1"/>
          </a:fontRef>
        </p:style>
        <p:txBody>
          <a:bodyPr/>
          <a:lstStyle/>
          <a:p>
            <a:endParaRPr lang="en-US" dirty="0"/>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And become heirs of the King of kings</a:t>
            </a:r>
            <a:endParaRPr lang="en-US" sz="3600" dirty="0"/>
          </a:p>
        </p:txBody>
      </p:sp>
      <p:sp>
        <p:nvSpPr>
          <p:cNvPr id="3" name="Content Placeholder 2"/>
          <p:cNvSpPr>
            <a:spLocks noGrp="1"/>
          </p:cNvSpPr>
          <p:nvPr>
            <p:ph idx="1"/>
          </p:nvPr>
        </p:nvSpPr>
        <p:spPr>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0800000" scaled="1"/>
            <a:tileRect/>
          </a:gradFill>
        </p:spPr>
        <p:style>
          <a:lnRef idx="3">
            <a:schemeClr val="lt1"/>
          </a:lnRef>
          <a:fillRef idx="1">
            <a:schemeClr val="accent2"/>
          </a:fillRef>
          <a:effectRef idx="1">
            <a:schemeClr val="accent2"/>
          </a:effectRef>
          <a:fontRef idx="minor">
            <a:schemeClr val="lt1"/>
          </a:fontRef>
        </p:style>
        <p:txBody>
          <a:bodyPr/>
          <a:lstStyle/>
          <a:p>
            <a:endParaRPr lang="en-US"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And grow in the grace and knowledge of the Lord Jesus Christ</a:t>
            </a:r>
            <a:endParaRPr lang="en-US" dirty="0"/>
          </a:p>
        </p:txBody>
      </p:sp>
      <p:sp>
        <p:nvSpPr>
          <p:cNvPr id="3" name="Content Placeholder 2"/>
          <p:cNvSpPr>
            <a:spLocks noGrp="1"/>
          </p:cNvSpPr>
          <p:nvPr>
            <p:ph idx="1"/>
          </p:nvPr>
        </p:nvSpPr>
        <p:spPr>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path path="circle">
              <a:fillToRect t="100000" r="100000"/>
            </a:path>
            <a:tileRect l="-100000" b="-100000"/>
          </a:gradFill>
          <a:effectLst/>
        </p:spPr>
        <p:txBody>
          <a:bodyPr/>
          <a:lstStyle/>
          <a:p>
            <a:endParaRPr lang="en-US"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And to reign with Jesus Christ in Heaven.</a:t>
            </a:r>
            <a:endParaRPr lang="en-US" sz="3600" dirty="0"/>
          </a:p>
        </p:txBody>
      </p:sp>
      <p:sp>
        <p:nvSpPr>
          <p:cNvPr id="3" name="Content Placeholder 2"/>
          <p:cNvSpPr>
            <a:spLocks noGrp="1"/>
          </p:cNvSpPr>
          <p:nvPr>
            <p:ph idx="1"/>
          </p:nvPr>
        </p:nvSpPr>
        <p:spPr>
          <a:gradFill flip="none" rotWithShape="1">
            <a:gsLst>
              <a:gs pos="0">
                <a:srgbClr val="CCCC00">
                  <a:shade val="30000"/>
                  <a:satMod val="115000"/>
                </a:srgbClr>
              </a:gs>
              <a:gs pos="50000">
                <a:srgbClr val="CCCC00">
                  <a:shade val="67500"/>
                  <a:satMod val="115000"/>
                </a:srgbClr>
              </a:gs>
              <a:gs pos="100000">
                <a:srgbClr val="CCCC00">
                  <a:shade val="100000"/>
                  <a:satMod val="115000"/>
                </a:srgbClr>
              </a:gs>
            </a:gsLst>
            <a:path path="circle">
              <a:fillToRect r="100000" b="100000"/>
            </a:path>
            <a:tileRect l="-100000" t="-100000"/>
          </a:gradFill>
        </p:spPr>
        <p:txBody>
          <a:bodyPr/>
          <a:lstStyle/>
          <a:p>
            <a:r>
              <a:rPr lang="en-US" sz="3600" i="1" dirty="0" smtClean="0">
                <a:latin typeface="Times New Roman" pitchFamily="18" charset="0"/>
                <a:cs typeface="Times New Roman" pitchFamily="18" charset="0"/>
              </a:rPr>
              <a:t>And walk the streets of gold in Heaven and be around the throne worshiping the Lamb of God, Jesus Christ, day and night.</a:t>
            </a:r>
            <a:endParaRPr lang="en-US" sz="3600" dirty="0"/>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smtClean="0">
                <a:latin typeface="Times New Roman" pitchFamily="18" charset="0"/>
                <a:cs typeface="Times New Roman" pitchFamily="18" charset="0"/>
              </a:rPr>
              <a:t>John 8.31-32</a:t>
            </a:r>
            <a:endParaRPr lang="en-US"/>
          </a:p>
        </p:txBody>
      </p:sp>
      <p:sp>
        <p:nvSpPr>
          <p:cNvPr id="3" name="Content Placeholder 2"/>
          <p:cNvSpPr>
            <a:spLocks noGrp="1"/>
          </p:cNvSpPr>
          <p:nvPr>
            <p:ph idx="1"/>
          </p:nvPr>
        </p:nvSpPr>
        <p:spPr>
          <a:xfrm>
            <a:off x="457200" y="2286000"/>
            <a:ext cx="8229600" cy="3840163"/>
          </a:xfrm>
        </p:spPr>
        <p:txBody>
          <a:bodyPr/>
          <a:lstStyle/>
          <a:p>
            <a:r>
              <a:rPr lang="en-US" dirty="0" smtClean="0">
                <a:latin typeface="Times New Roman" pitchFamily="18" charset="0"/>
                <a:cs typeface="Times New Roman" pitchFamily="18" charset="0"/>
              </a:rPr>
              <a:t>Then </a:t>
            </a:r>
            <a:r>
              <a:rPr lang="en-US" dirty="0">
                <a:latin typeface="Times New Roman" pitchFamily="18" charset="0"/>
                <a:cs typeface="Times New Roman" pitchFamily="18" charset="0"/>
              </a:rPr>
              <a:t>said Jesus to those Jews which believed on him, </a:t>
            </a:r>
            <a:r>
              <a:rPr lang="en-US" b="1" dirty="0">
                <a:latin typeface="Times New Roman" pitchFamily="18" charset="0"/>
                <a:cs typeface="Times New Roman" pitchFamily="18" charset="0"/>
              </a:rPr>
              <a:t>If ye continue in my word</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[then]</a:t>
            </a:r>
            <a:r>
              <a:rPr lang="en-US" dirty="0">
                <a:latin typeface="Times New Roman" pitchFamily="18" charset="0"/>
                <a:cs typeface="Times New Roman" pitchFamily="18" charset="0"/>
              </a:rPr>
              <a:t> are ye my disciples indeed; </a:t>
            </a:r>
          </a:p>
          <a:p>
            <a:r>
              <a:rPr lang="en-US" dirty="0" smtClean="0">
                <a:latin typeface="Times New Roman" pitchFamily="18" charset="0"/>
                <a:cs typeface="Times New Roman" pitchFamily="18" charset="0"/>
              </a:rPr>
              <a:t>And </a:t>
            </a:r>
            <a:r>
              <a:rPr lang="en-US" dirty="0">
                <a:latin typeface="Times New Roman" pitchFamily="18" charset="0"/>
                <a:cs typeface="Times New Roman" pitchFamily="18" charset="0"/>
              </a:rPr>
              <a:t>ye shall know the truth, and the truth shall make you free. </a:t>
            </a:r>
          </a:p>
          <a:p>
            <a:endParaRPr lang="en-US"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6147" name="Rectangle 3"/>
          <p:cNvSpPr>
            <a:spLocks noGrp="1" noChangeArrowheads="1"/>
          </p:cNvSpPr>
          <p:nvPr>
            <p:ph idx="1"/>
          </p:nvPr>
        </p:nvSpPr>
        <p:spPr>
          <a:xfrm>
            <a:off x="609600" y="2419350"/>
            <a:ext cx="7924800" cy="3600450"/>
          </a:xfrm>
        </p:spPr>
        <p:txBody>
          <a:bodyPr/>
          <a:lstStyle/>
          <a:p>
            <a:pPr eaLnBrk="1" hangingPunct="1">
              <a:lnSpc>
                <a:spcPct val="90000"/>
              </a:lnSpc>
            </a:pPr>
            <a:r>
              <a:rPr lang="en-US" sz="2800" i="1" smtClean="0">
                <a:latin typeface="Times New Roman" pitchFamily="18" charset="0"/>
                <a:cs typeface="Times New Roman" pitchFamily="18" charset="0"/>
              </a:rPr>
              <a:t>Luke 13.3, 5</a:t>
            </a:r>
          </a:p>
          <a:p>
            <a:pPr eaLnBrk="1" hangingPunct="1">
              <a:lnSpc>
                <a:spcPct val="90000"/>
              </a:lnSpc>
            </a:pPr>
            <a:r>
              <a:rPr lang="en-US" sz="2800" i="1" smtClean="0">
                <a:latin typeface="Times New Roman" pitchFamily="18" charset="0"/>
                <a:cs typeface="Times New Roman" pitchFamily="18" charset="0"/>
              </a:rPr>
              <a:t>John 3.16</a:t>
            </a:r>
          </a:p>
          <a:p>
            <a:pPr eaLnBrk="1" hangingPunct="1">
              <a:lnSpc>
                <a:spcPct val="90000"/>
              </a:lnSpc>
            </a:pPr>
            <a:r>
              <a:rPr lang="en-US" sz="2800" i="1" smtClean="0">
                <a:latin typeface="Times New Roman" pitchFamily="18" charset="0"/>
                <a:cs typeface="Times New Roman" pitchFamily="18" charset="0"/>
              </a:rPr>
              <a:t>Romans 10.8ff</a:t>
            </a:r>
          </a:p>
          <a:p>
            <a:pPr eaLnBrk="1" hangingPunct="1">
              <a:lnSpc>
                <a:spcPct val="90000"/>
              </a:lnSpc>
            </a:pPr>
            <a:r>
              <a:rPr lang="en-US" sz="2800" i="1" smtClean="0">
                <a:latin typeface="Times New Roman" pitchFamily="18" charset="0"/>
                <a:cs typeface="Times New Roman" pitchFamily="18" charset="0"/>
              </a:rPr>
              <a:t>Continuing to walk – a way of life</a:t>
            </a:r>
          </a:p>
          <a:p>
            <a:pPr eaLnBrk="1" hangingPunct="1">
              <a:lnSpc>
                <a:spcPct val="90000"/>
              </a:lnSpc>
            </a:pPr>
            <a:r>
              <a:rPr lang="en-US" sz="2800" i="1" smtClean="0">
                <a:latin typeface="Times New Roman" pitchFamily="18" charset="0"/>
                <a:cs typeface="Times New Roman" pitchFamily="18" charset="0"/>
              </a:rPr>
              <a:t>Going form glory to glory</a:t>
            </a:r>
          </a:p>
          <a:p>
            <a:pPr eaLnBrk="1" hangingPunct="1">
              <a:lnSpc>
                <a:spcPct val="90000"/>
              </a:lnSpc>
            </a:pPr>
            <a:r>
              <a:rPr lang="en-US" sz="2800" i="1" smtClean="0">
                <a:latin typeface="Times New Roman" pitchFamily="18" charset="0"/>
                <a:cs typeface="Times New Roman" pitchFamily="18" charset="0"/>
              </a:rPr>
              <a:t>Salvation for all eternity, beginning right now and walking on to glory, to be with the Lamb of God who takes away the sin of the world </a:t>
            </a:r>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228600"/>
            <a:ext cx="7677150" cy="914400"/>
          </a:xfrm>
        </p:spPr>
        <p:txBody>
          <a:bodyPr/>
          <a:lstStyle/>
          <a:p>
            <a:pPr eaLnBrk="1" hangingPunct="1"/>
            <a:r>
              <a:rPr lang="en-US" i="1" smtClean="0">
                <a:latin typeface="Times New Roman" pitchFamily="18" charset="0"/>
                <a:cs typeface="Times New Roman" pitchFamily="18" charset="0"/>
              </a:rPr>
              <a:t>John 3.16</a:t>
            </a:r>
          </a:p>
        </p:txBody>
      </p:sp>
      <p:sp>
        <p:nvSpPr>
          <p:cNvPr id="7171" name="Rectangle 3"/>
          <p:cNvSpPr>
            <a:spLocks noGrp="1" noChangeArrowheads="1"/>
          </p:cNvSpPr>
          <p:nvPr>
            <p:ph idx="1"/>
          </p:nvPr>
        </p:nvSpPr>
        <p:spPr>
          <a:xfrm>
            <a:off x="609600" y="2438400"/>
            <a:ext cx="7924800" cy="3581400"/>
          </a:xfrm>
        </p:spPr>
        <p:txBody>
          <a:bodyPr/>
          <a:lstStyle/>
          <a:p>
            <a:pPr eaLnBrk="1" hangingPunct="1"/>
            <a:r>
              <a:rPr lang="en-US" i="1" smtClean="0">
                <a:latin typeface="Times New Roman" pitchFamily="18" charset="0"/>
                <a:cs typeface="Times New Roman" pitchFamily="18" charset="0"/>
              </a:rPr>
              <a:t>For God so loved the world, that he gave his only begotten Son, that whosoever believeth in him should not perish, but have everlasting life.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a:t>
            </a:r>
            <a:r>
              <a:rPr lang="en-US" sz="2400" i="1" dirty="0" smtClean="0">
                <a:latin typeface="Times New Roman" pitchFamily="18" charset="0"/>
                <a:cs typeface="Times New Roman" pitchFamily="18" charset="0"/>
              </a:rPr>
              <a:t>. Dr</a:t>
            </a:r>
            <a:r>
              <a:rPr lang="en-US" sz="2400" i="1" dirty="0" smtClean="0">
                <a:latin typeface="Times New Roman" pitchFamily="18" charset="0"/>
                <a:cs typeface="Times New Roman" pitchFamily="18" charset="0"/>
              </a:rPr>
              <a:t>.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459163"/>
          </a:xfrm>
        </p:spPr>
        <p:txBody>
          <a:bodyPr/>
          <a:lstStyle/>
          <a:p>
            <a:r>
              <a:rPr lang="en-US" i="1" dirty="0" smtClean="0">
                <a:latin typeface="Times New Roman" pitchFamily="18" charset="0"/>
                <a:cs typeface="Times New Roman" pitchFamily="18" charset="0"/>
              </a:rPr>
              <a:t>This applies to individuals as well as churches.</a:t>
            </a:r>
          </a:p>
          <a:p>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Beware when all speak well of you!</a:t>
            </a:r>
            <a:endParaRPr lang="en-US" dirty="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Jesus is the only way</a:t>
            </a:r>
          </a:p>
        </p:txBody>
      </p:sp>
      <p:sp>
        <p:nvSpPr>
          <p:cNvPr id="8195" name="Rectangle 3"/>
          <p:cNvSpPr>
            <a:spLocks noGrp="1" noChangeArrowheads="1"/>
          </p:cNvSpPr>
          <p:nvPr>
            <p:ph idx="1"/>
          </p:nvPr>
        </p:nvSpPr>
        <p:spPr/>
        <p:txBody>
          <a:bodyPr/>
          <a:lstStyle/>
          <a:p>
            <a:pPr eaLnBrk="1" hangingPunct="1"/>
            <a:r>
              <a:rPr lang="en-US" i="1" smtClean="0">
                <a:latin typeface="Times New Roman" pitchFamily="18" charset="0"/>
                <a:cs typeface="Times New Roman" pitchFamily="18" charset="0"/>
              </a:rPr>
              <a:t>One must come to the knowledge that Jesus Christ came to give His life a ransom for many.  </a:t>
            </a:r>
          </a:p>
          <a:p>
            <a:pPr eaLnBrk="1" hangingPunct="1"/>
            <a:r>
              <a:rPr lang="en-US" i="1" smtClean="0">
                <a:latin typeface="Times New Roman" pitchFamily="18" charset="0"/>
                <a:cs typeface="Times New Roman" pitchFamily="18" charset="0"/>
              </a:rPr>
              <a:t>He came that we might have everlasting life – now and forevermore.</a:t>
            </a:r>
          </a:p>
          <a:p>
            <a:pPr eaLnBrk="1" hangingPunct="1"/>
            <a:r>
              <a:rPr lang="en-US" i="1" smtClean="0">
                <a:latin typeface="Times New Roman" pitchFamily="18" charset="0"/>
                <a:cs typeface="Times New Roman" pitchFamily="18" charset="0"/>
              </a:rPr>
              <a:t>He died on the Cross of Calvary because we are sinners and stand condemned – but for the Grace of God in Christ Jesus.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14:12</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latin typeface="Times New Roman" pitchFamily="18" charset="0"/>
                <a:cs typeface="Times New Roman" pitchFamily="18" charset="0"/>
              </a:rPr>
              <a:t>How art thou fallen from heaven, O Lucifer, son of the morning! [how] art thou cut down to the ground, which didst weaken the nations!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Webster</a:t>
            </a:r>
            <a:endParaRPr lang="en-US" dirty="0"/>
          </a:p>
        </p:txBody>
      </p:sp>
      <p:sp>
        <p:nvSpPr>
          <p:cNvPr id="3" name="Content Placeholder 2"/>
          <p:cNvSpPr>
            <a:spLocks noGrp="1"/>
          </p:cNvSpPr>
          <p:nvPr>
            <p:ph idx="1"/>
          </p:nvPr>
        </p:nvSpPr>
        <p:spPr/>
        <p:txBody>
          <a:bodyPr/>
          <a:lstStyle/>
          <a:p>
            <a:r>
              <a:rPr lang="en-US" b="1" dirty="0" smtClean="0"/>
              <a:t>Lucifer</a:t>
            </a:r>
          </a:p>
          <a:p>
            <a:r>
              <a:rPr lang="en-US" b="1" dirty="0" smtClean="0"/>
              <a:t>LU'CIFER, n. [L. </a:t>
            </a:r>
            <a:r>
              <a:rPr lang="en-US" b="1" dirty="0" err="1" smtClean="0"/>
              <a:t>lux</a:t>
            </a:r>
            <a:r>
              <a:rPr lang="en-US" b="1" dirty="0" smtClean="0"/>
              <a:t>, </a:t>
            </a:r>
            <a:r>
              <a:rPr lang="en-US" b="1" dirty="0" err="1" smtClean="0"/>
              <a:t>lucis</a:t>
            </a:r>
            <a:r>
              <a:rPr lang="en-US" b="1" dirty="0" smtClean="0"/>
              <a:t>, light, and </a:t>
            </a:r>
            <a:r>
              <a:rPr lang="en-US" b="1" dirty="0" err="1" smtClean="0"/>
              <a:t>fero</a:t>
            </a:r>
            <a:r>
              <a:rPr lang="en-US" b="1" dirty="0" smtClean="0"/>
              <a:t>, to bring.]</a:t>
            </a:r>
          </a:p>
          <a:p>
            <a:pPr>
              <a:buNone/>
            </a:pPr>
            <a:endParaRPr lang="en-US" sz="900" dirty="0" smtClean="0"/>
          </a:p>
          <a:p>
            <a:r>
              <a:rPr lang="en-US" dirty="0" smtClean="0"/>
              <a:t>1. The planet Venus, so called from its brightness.</a:t>
            </a:r>
          </a:p>
          <a:p>
            <a:r>
              <a:rPr lang="en-US" dirty="0" smtClean="0"/>
              <a:t>2. Satan.</a:t>
            </a:r>
          </a:p>
          <a:p>
            <a:r>
              <a:rPr lang="en-US" dirty="0" smtClean="0"/>
              <a:t>And when he falls, he falls like Lucifer, never to hope again.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Nave’s Topical Bible</a:t>
            </a:r>
            <a:endParaRPr lang="en-US" dirty="0"/>
          </a:p>
        </p:txBody>
      </p:sp>
      <p:sp>
        <p:nvSpPr>
          <p:cNvPr id="3" name="Content Placeholder 2"/>
          <p:cNvSpPr>
            <a:spLocks noGrp="1"/>
          </p:cNvSpPr>
          <p:nvPr>
            <p:ph idx="1"/>
          </p:nvPr>
        </p:nvSpPr>
        <p:spPr>
          <a:xfrm>
            <a:off x="457200" y="2362200"/>
            <a:ext cx="8229600" cy="3763963"/>
          </a:xfrm>
        </p:spPr>
        <p:txBody>
          <a:bodyPr/>
          <a:lstStyle/>
          <a:p>
            <a:r>
              <a:rPr lang="en-US" b="1" dirty="0" smtClean="0"/>
              <a:t>Lucifer</a:t>
            </a:r>
          </a:p>
          <a:p>
            <a:r>
              <a:rPr lang="en-US" b="1" dirty="0" smtClean="0"/>
              <a:t>Nebuchadnezzar called Lucifer</a:t>
            </a:r>
          </a:p>
          <a:p>
            <a:r>
              <a:rPr lang="en-US" u="sng" dirty="0" smtClean="0"/>
              <a:t>Isa_14:12</a:t>
            </a:r>
          </a:p>
          <a:p>
            <a:r>
              <a:rPr lang="en-US" i="1" dirty="0" smtClean="0"/>
              <a:t>See Satan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Easton’s Bible Dictionary</a:t>
            </a:r>
            <a:endParaRPr lang="en-US" dirty="0"/>
          </a:p>
        </p:txBody>
      </p:sp>
      <p:sp>
        <p:nvSpPr>
          <p:cNvPr id="3" name="Content Placeholder 2"/>
          <p:cNvSpPr>
            <a:spLocks noGrp="1"/>
          </p:cNvSpPr>
          <p:nvPr>
            <p:ph idx="1"/>
          </p:nvPr>
        </p:nvSpPr>
        <p:spPr>
          <a:xfrm>
            <a:off x="457200" y="2590800"/>
            <a:ext cx="8229600" cy="3535363"/>
          </a:xfrm>
        </p:spPr>
        <p:txBody>
          <a:bodyPr/>
          <a:lstStyle/>
          <a:p>
            <a:r>
              <a:rPr lang="en-US" b="1" dirty="0" smtClean="0"/>
              <a:t>Lucifer</a:t>
            </a:r>
          </a:p>
          <a:p>
            <a:r>
              <a:rPr lang="en-US" dirty="0" smtClean="0"/>
              <a:t>Brilliant star, a title given to the king of Babylon (</a:t>
            </a:r>
            <a:r>
              <a:rPr lang="en-US" u="sng" dirty="0" smtClean="0"/>
              <a:t>Isa_14:12</a:t>
            </a:r>
            <a:r>
              <a:rPr lang="en-US" dirty="0" smtClean="0"/>
              <a:t>) to denote his glory.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Hitchcock’s Bible Names</a:t>
            </a:r>
            <a:endParaRPr lang="en-US" dirty="0"/>
          </a:p>
        </p:txBody>
      </p:sp>
      <p:sp>
        <p:nvSpPr>
          <p:cNvPr id="3" name="Content Placeholder 2"/>
          <p:cNvSpPr>
            <a:spLocks noGrp="1"/>
          </p:cNvSpPr>
          <p:nvPr>
            <p:ph idx="1"/>
          </p:nvPr>
        </p:nvSpPr>
        <p:spPr>
          <a:xfrm>
            <a:off x="457200" y="2667000"/>
            <a:ext cx="8229600" cy="3459163"/>
          </a:xfrm>
        </p:spPr>
        <p:txBody>
          <a:bodyPr/>
          <a:lstStyle/>
          <a:p>
            <a:r>
              <a:rPr lang="en-US" b="1" dirty="0" smtClean="0"/>
              <a:t>Lucifer</a:t>
            </a:r>
          </a:p>
          <a:p>
            <a:r>
              <a:rPr lang="en-US" dirty="0" smtClean="0"/>
              <a:t> bringing light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International Standard Bible Encyclopedia</a:t>
            </a:r>
            <a:endParaRPr lang="en-US" sz="3200" dirty="0"/>
          </a:p>
        </p:txBody>
      </p:sp>
      <p:sp>
        <p:nvSpPr>
          <p:cNvPr id="3" name="Content Placeholder 2"/>
          <p:cNvSpPr>
            <a:spLocks noGrp="1"/>
          </p:cNvSpPr>
          <p:nvPr>
            <p:ph idx="1"/>
          </p:nvPr>
        </p:nvSpPr>
        <p:spPr>
          <a:xfrm>
            <a:off x="457200" y="2209800"/>
            <a:ext cx="8229600" cy="3916363"/>
          </a:xfrm>
        </p:spPr>
        <p:txBody>
          <a:bodyPr/>
          <a:lstStyle/>
          <a:p>
            <a:r>
              <a:rPr lang="en-US" b="1" dirty="0" smtClean="0">
                <a:latin typeface="Times New Roman" pitchFamily="18" charset="0"/>
                <a:cs typeface="Times New Roman" pitchFamily="18" charset="0"/>
              </a:rPr>
              <a:t>Lucifer</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lū´si-fẽr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lōō´si-fẽr</a:t>
            </a:r>
            <a:r>
              <a:rPr lang="en-US" dirty="0" smtClean="0">
                <a:latin typeface="Times New Roman" pitchFamily="18" charset="0"/>
                <a:cs typeface="Times New Roman" pitchFamily="18" charset="0"/>
              </a:rPr>
              <a:t>: The morning star, an epithet of the planet Venus. See ASTROLOGY,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Brown-Driver-Brigg’s Hebrew Definitions</a:t>
            </a:r>
            <a:endParaRPr lang="en-US" sz="3200" dirty="0"/>
          </a:p>
        </p:txBody>
      </p:sp>
      <p:sp>
        <p:nvSpPr>
          <p:cNvPr id="3" name="Content Placeholder 2"/>
          <p:cNvSpPr>
            <a:spLocks noGrp="1"/>
          </p:cNvSpPr>
          <p:nvPr>
            <p:ph idx="1"/>
          </p:nvPr>
        </p:nvSpPr>
        <p:spPr/>
        <p:txBody>
          <a:bodyPr/>
          <a:lstStyle/>
          <a:p>
            <a:r>
              <a:rPr lang="en-US" sz="2400" b="1" dirty="0" smtClean="0">
                <a:latin typeface="Times New Roman" pitchFamily="18" charset="0"/>
                <a:cs typeface="Times New Roman" pitchFamily="18" charset="0"/>
              </a:rPr>
              <a:t>H1966</a:t>
            </a:r>
          </a:p>
          <a:p>
            <a:r>
              <a:rPr lang="he-IL" dirty="0" smtClean="0">
                <a:latin typeface="Times New Roman" pitchFamily="18" charset="0"/>
                <a:cs typeface="Times New Roman" pitchFamily="18" charset="0"/>
              </a:rPr>
              <a:t>הילל</a:t>
            </a:r>
            <a:endParaRPr lang="en-US"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hêylêl</a:t>
            </a:r>
            <a:endParaRPr lang="en-US" sz="2000" dirty="0" smtClean="0">
              <a:latin typeface="Times New Roman" pitchFamily="18" charset="0"/>
              <a:cs typeface="Times New Roman" pitchFamily="18" charset="0"/>
            </a:endParaRPr>
          </a:p>
          <a:p>
            <a:r>
              <a:rPr lang="en-US" sz="2000" b="1" dirty="0" smtClean="0">
                <a:latin typeface="Times New Roman" pitchFamily="18" charset="0"/>
                <a:cs typeface="Times New Roman" pitchFamily="18" charset="0"/>
              </a:rPr>
              <a:t>BDB Definition:</a:t>
            </a:r>
          </a:p>
          <a:p>
            <a:r>
              <a:rPr lang="en-US" sz="2000" dirty="0" smtClean="0">
                <a:latin typeface="Times New Roman" pitchFamily="18" charset="0"/>
                <a:cs typeface="Times New Roman" pitchFamily="18" charset="0"/>
              </a:rPr>
              <a:t>Lucifer = “light-bearer”</a:t>
            </a:r>
          </a:p>
          <a:p>
            <a:r>
              <a:rPr lang="en-US" sz="2000" dirty="0" smtClean="0">
                <a:latin typeface="Times New Roman" pitchFamily="18" charset="0"/>
                <a:cs typeface="Times New Roman" pitchFamily="18" charset="0"/>
              </a:rPr>
              <a:t>1) shining one, morning star, Lucifer</a:t>
            </a:r>
          </a:p>
          <a:p>
            <a:r>
              <a:rPr lang="en-US" sz="2000" dirty="0" smtClean="0">
                <a:latin typeface="Times New Roman" pitchFamily="18" charset="0"/>
                <a:cs typeface="Times New Roman" pitchFamily="18" charset="0"/>
              </a:rPr>
              <a:t>1a) of the king of Babylon and Satan (figuratively)</a:t>
            </a:r>
          </a:p>
          <a:p>
            <a:r>
              <a:rPr lang="en-US" sz="2000" dirty="0" smtClean="0">
                <a:latin typeface="Times New Roman" pitchFamily="18" charset="0"/>
                <a:cs typeface="Times New Roman" pitchFamily="18" charset="0"/>
              </a:rPr>
              <a:t>2) (TWOT) ‘</a:t>
            </a:r>
            <a:r>
              <a:rPr lang="en-US" sz="2000" dirty="0" err="1" smtClean="0">
                <a:latin typeface="Times New Roman" pitchFamily="18" charset="0"/>
                <a:cs typeface="Times New Roman" pitchFamily="18" charset="0"/>
              </a:rPr>
              <a:t>Helel</a:t>
            </a:r>
            <a:r>
              <a:rPr lang="en-US" sz="2000" dirty="0" smtClean="0">
                <a:latin typeface="Times New Roman" pitchFamily="18" charset="0"/>
                <a:cs typeface="Times New Roman" pitchFamily="18" charset="0"/>
              </a:rPr>
              <a:t>’ describing the king of Babylon</a:t>
            </a:r>
          </a:p>
          <a:p>
            <a:r>
              <a:rPr lang="en-US" sz="2000" b="1" dirty="0" smtClean="0">
                <a:latin typeface="Times New Roman" pitchFamily="18" charset="0"/>
                <a:cs typeface="Times New Roman" pitchFamily="18" charset="0"/>
              </a:rPr>
              <a:t>Part of Speech: noun masculine</a:t>
            </a:r>
          </a:p>
          <a:p>
            <a:r>
              <a:rPr lang="en-US" sz="2000" b="1" dirty="0" smtClean="0">
                <a:latin typeface="Times New Roman" pitchFamily="18" charset="0"/>
                <a:cs typeface="Times New Roman" pitchFamily="18" charset="0"/>
              </a:rPr>
              <a:t>A Related Word by BDB/Strong’s Number: from H1984 (in the sense of brightness)</a:t>
            </a:r>
          </a:p>
          <a:p>
            <a:r>
              <a:rPr lang="en-US" sz="2000" b="1" dirty="0" smtClean="0">
                <a:latin typeface="Times New Roman" pitchFamily="18" charset="0"/>
                <a:cs typeface="Times New Roman" pitchFamily="18" charset="0"/>
              </a:rPr>
              <a:t>Same Word by TWOT Number: 499a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Strong’s Hebrew and Greek Dictionaries</a:t>
            </a:r>
            <a:endParaRPr lang="en-US" sz="3200"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H1966</a:t>
            </a:r>
          </a:p>
          <a:p>
            <a:r>
              <a:rPr lang="he-IL" dirty="0" smtClean="0">
                <a:latin typeface="Times New Roman" pitchFamily="18" charset="0"/>
                <a:cs typeface="Times New Roman" pitchFamily="18" charset="0"/>
              </a:rPr>
              <a:t>הילל</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hêylêl</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hay-</a:t>
            </a:r>
            <a:r>
              <a:rPr lang="en-US" i="1" dirty="0" err="1" smtClean="0">
                <a:latin typeface="Times New Roman" pitchFamily="18" charset="0"/>
                <a:cs typeface="Times New Roman" pitchFamily="18" charset="0"/>
              </a:rPr>
              <a:t>lale</a:t>
            </a:r>
            <a:r>
              <a:rPr lang="en-US" i="1"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From H1984 (in the sense of </a:t>
            </a:r>
            <a:r>
              <a:rPr lang="en-US" i="1" dirty="0" smtClean="0">
                <a:latin typeface="Times New Roman" pitchFamily="18" charset="0"/>
                <a:cs typeface="Times New Roman" pitchFamily="18" charset="0"/>
              </a:rPr>
              <a:t>brightness); the morning star: - </a:t>
            </a:r>
            <a:r>
              <a:rPr lang="en-US" i="1" dirty="0" err="1" smtClean="0">
                <a:latin typeface="Times New Roman" pitchFamily="18" charset="0"/>
                <a:cs typeface="Times New Roman" pitchFamily="18" charset="0"/>
              </a:rPr>
              <a:t>lucifer</a:t>
            </a:r>
            <a:r>
              <a:rPr lang="en-US" i="1" dirty="0" smtClean="0">
                <a:latin typeface="Times New Roman" pitchFamily="18" charset="0"/>
                <a:cs typeface="Times New Roman" pitchFamily="18" charset="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James Concordance</a:t>
            </a:r>
            <a:endParaRPr lang="en-US" dirty="0"/>
          </a:p>
        </p:txBody>
      </p:sp>
      <p:sp>
        <p:nvSpPr>
          <p:cNvPr id="3" name="Content Placeholder 2"/>
          <p:cNvSpPr>
            <a:spLocks noGrp="1"/>
          </p:cNvSpPr>
          <p:nvPr>
            <p:ph idx="1"/>
          </p:nvPr>
        </p:nvSpPr>
        <p:spPr>
          <a:xfrm>
            <a:off x="457200" y="2362200"/>
            <a:ext cx="8229600" cy="3763963"/>
          </a:xfrm>
        </p:spPr>
        <p:txBody>
          <a:bodyPr/>
          <a:lstStyle/>
          <a:p>
            <a:r>
              <a:rPr lang="en-US" b="1" dirty="0" smtClean="0">
                <a:latin typeface="Times New Roman" pitchFamily="18" charset="0"/>
                <a:cs typeface="Times New Roman" pitchFamily="18" charset="0"/>
              </a:rPr>
              <a:t>H1966</a:t>
            </a:r>
          </a:p>
          <a:p>
            <a:r>
              <a:rPr lang="he-IL" dirty="0" smtClean="0">
                <a:latin typeface="Times New Roman" pitchFamily="18" charset="0"/>
                <a:cs typeface="Times New Roman" pitchFamily="18" charset="0"/>
              </a:rPr>
              <a:t>הילל</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hêylêl</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1</a:t>
            </a:r>
          </a:p>
          <a:p>
            <a:r>
              <a:rPr lang="en-US" b="1" dirty="0" err="1" smtClean="0">
                <a:latin typeface="Times New Roman" pitchFamily="18" charset="0"/>
                <a:cs typeface="Times New Roman" pitchFamily="18" charset="0"/>
              </a:rPr>
              <a:t>lucifer</a:t>
            </a:r>
            <a:r>
              <a:rPr lang="en-US" b="1" dirty="0" smtClean="0">
                <a:latin typeface="Times New Roman" pitchFamily="18" charset="0"/>
                <a:cs typeface="Times New Roman" pitchFamily="18" charset="0"/>
              </a:rPr>
              <a:t>, 1</a:t>
            </a:r>
          </a:p>
          <a:p>
            <a:r>
              <a:rPr lang="en-US" u="sng" dirty="0" smtClean="0">
                <a:latin typeface="Times New Roman" pitchFamily="18" charset="0"/>
                <a:cs typeface="Times New Roman" pitchFamily="18" charset="0"/>
              </a:rPr>
              <a:t>Isa_14:12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Albert Barnes’ Notes on the Bible</a:t>
            </a:r>
            <a:endParaRPr lang="en-US" sz="32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400" dirty="0" smtClean="0">
                <a:latin typeface="Times New Roman" pitchFamily="18" charset="0"/>
                <a:cs typeface="Times New Roman" pitchFamily="18" charset="0"/>
              </a:rPr>
              <a:t>Isa 14:12 - </a:t>
            </a:r>
          </a:p>
          <a:p>
            <a:r>
              <a:rPr lang="en-US" sz="1400" dirty="0" smtClean="0">
                <a:latin typeface="Times New Roman" pitchFamily="18" charset="0"/>
                <a:cs typeface="Times New Roman" pitchFamily="18" charset="0"/>
              </a:rPr>
              <a:t>How art thou fallen from heaven - A new image is presented here. It is that of the bright morning star; and a comparison of the once magnificent monarch with that beautiful star. He is now exhibited as having fallen from his place in the east to the earth. His glory is dimmed; his brightness quenched. Nothing can be more poetic and beautiful than a comparison of a magnificent monarch with the bright morning star! Nothing more striking in representing his death, than the idea of that star falling to the earth!</a:t>
            </a:r>
          </a:p>
          <a:p>
            <a:r>
              <a:rPr lang="en-US" sz="1400" dirty="0" smtClean="0">
                <a:latin typeface="Times New Roman" pitchFamily="18" charset="0"/>
                <a:cs typeface="Times New Roman" pitchFamily="18" charset="0"/>
              </a:rPr>
              <a:t>Lucifer - Margin, ‘Day-star’ (</a:t>
            </a:r>
            <a:r>
              <a:rPr lang="he-IL" sz="1400" dirty="0" smtClean="0">
                <a:latin typeface="Times New Roman" pitchFamily="18" charset="0"/>
                <a:cs typeface="Times New Roman" pitchFamily="18" charset="0"/>
              </a:rPr>
              <a:t>הילל</a:t>
            </a:r>
            <a:r>
              <a:rPr lang="en-US" sz="1400" dirty="0" smtClean="0">
                <a:latin typeface="Times New Roman" pitchFamily="18" charset="0"/>
                <a:cs typeface="Times New Roman" pitchFamily="18" charset="0"/>
              </a:rPr>
              <a:t>  </a:t>
            </a:r>
            <a:r>
              <a:rPr lang="en-US" sz="1400" i="1" dirty="0" err="1" smtClean="0">
                <a:latin typeface="Times New Roman" pitchFamily="18" charset="0"/>
                <a:cs typeface="Times New Roman" pitchFamily="18" charset="0"/>
              </a:rPr>
              <a:t>hēylēl</a:t>
            </a:r>
            <a:r>
              <a:rPr lang="en-US" sz="1400" i="1" dirty="0" smtClean="0">
                <a:latin typeface="Times New Roman" pitchFamily="18" charset="0"/>
                <a:cs typeface="Times New Roman" pitchFamily="18" charset="0"/>
              </a:rPr>
              <a:t>, from </a:t>
            </a:r>
            <a:r>
              <a:rPr lang="he-IL" sz="1400" i="1" dirty="0" smtClean="0">
                <a:latin typeface="Times New Roman" pitchFamily="18" charset="0"/>
                <a:cs typeface="Times New Roman" pitchFamily="18" charset="0"/>
              </a:rPr>
              <a:t>הלל</a:t>
            </a:r>
            <a:r>
              <a:rPr lang="en-US" sz="1400" i="1" dirty="0" smtClean="0">
                <a:latin typeface="Times New Roman" pitchFamily="18" charset="0"/>
                <a:cs typeface="Times New Roman" pitchFamily="18" charset="0"/>
              </a:rPr>
              <a:t>  </a:t>
            </a:r>
            <a:r>
              <a:rPr lang="en-US" sz="1400" i="1" dirty="0" err="1" smtClean="0">
                <a:latin typeface="Times New Roman" pitchFamily="18" charset="0"/>
                <a:cs typeface="Times New Roman" pitchFamily="18" charset="0"/>
              </a:rPr>
              <a:t>hâlal</a:t>
            </a:r>
            <a:r>
              <a:rPr lang="en-US" sz="1400" i="1" dirty="0" smtClean="0">
                <a:latin typeface="Times New Roman" pitchFamily="18" charset="0"/>
                <a:cs typeface="Times New Roman" pitchFamily="18" charset="0"/>
              </a:rPr>
              <a:t>, “to shine”). The word in Hebrew occurs as a noun nowhere else. In two other places </a:t>
            </a:r>
            <a:r>
              <a:rPr lang="en-US" sz="1400" i="1" u="sng" dirty="0" smtClean="0">
                <a:latin typeface="Times New Roman" pitchFamily="18" charset="0"/>
                <a:cs typeface="Times New Roman" pitchFamily="18" charset="0"/>
              </a:rPr>
              <a:t>Eze_21:12; Zec_11:2</a:t>
            </a:r>
            <a:r>
              <a:rPr lang="en-US" sz="1400" i="1" dirty="0" smtClean="0">
                <a:latin typeface="Times New Roman" pitchFamily="18" charset="0"/>
                <a:cs typeface="Times New Roman" pitchFamily="18" charset="0"/>
              </a:rPr>
              <a:t>, it is used as a verb in the imperative mood of </a:t>
            </a:r>
            <a:r>
              <a:rPr lang="en-US" sz="1400" i="1" dirty="0" err="1" smtClean="0">
                <a:latin typeface="Times New Roman" pitchFamily="18" charset="0"/>
                <a:cs typeface="Times New Roman" pitchFamily="18" charset="0"/>
              </a:rPr>
              <a:t>Hiphil</a:t>
            </a:r>
            <a:r>
              <a:rPr lang="en-US" sz="1400" i="1" dirty="0" smtClean="0">
                <a:latin typeface="Times New Roman" pitchFamily="18" charset="0"/>
                <a:cs typeface="Times New Roman" pitchFamily="18" charset="0"/>
              </a:rPr>
              <a:t>, and is translated ‘howl’ from the verb </a:t>
            </a:r>
            <a:r>
              <a:rPr lang="he-IL" sz="1400" i="1" dirty="0" smtClean="0">
                <a:latin typeface="Times New Roman" pitchFamily="18" charset="0"/>
                <a:cs typeface="Times New Roman" pitchFamily="18" charset="0"/>
              </a:rPr>
              <a:t>ילל</a:t>
            </a:r>
            <a:r>
              <a:rPr lang="en-US" sz="1400" i="1" dirty="0" smtClean="0">
                <a:latin typeface="Times New Roman" pitchFamily="18" charset="0"/>
                <a:cs typeface="Times New Roman" pitchFamily="18" charset="0"/>
              </a:rPr>
              <a:t>  </a:t>
            </a:r>
            <a:r>
              <a:rPr lang="en-US" sz="1400" i="1" dirty="0" err="1" smtClean="0">
                <a:latin typeface="Times New Roman" pitchFamily="18" charset="0"/>
                <a:cs typeface="Times New Roman" pitchFamily="18" charset="0"/>
              </a:rPr>
              <a:t>yālal</a:t>
            </a:r>
            <a:r>
              <a:rPr lang="en-US" sz="1400" i="1" dirty="0" smtClean="0">
                <a:latin typeface="Times New Roman" pitchFamily="18" charset="0"/>
                <a:cs typeface="Times New Roman" pitchFamily="18" charset="0"/>
              </a:rPr>
              <a:t>, “to howl” or “cry.” </a:t>
            </a:r>
            <a:r>
              <a:rPr lang="en-US" sz="1400" i="1" dirty="0" err="1" smtClean="0">
                <a:latin typeface="Times New Roman" pitchFamily="18" charset="0"/>
                <a:cs typeface="Times New Roman" pitchFamily="18" charset="0"/>
              </a:rPr>
              <a:t>Gesenius</a:t>
            </a:r>
            <a:r>
              <a:rPr lang="en-US" sz="1400" i="1" dirty="0" smtClean="0">
                <a:latin typeface="Times New Roman" pitchFamily="18" charset="0"/>
                <a:cs typeface="Times New Roman" pitchFamily="18" charset="0"/>
              </a:rPr>
              <a:t> and </a:t>
            </a:r>
            <a:r>
              <a:rPr lang="en-US" sz="1400" i="1" dirty="0" err="1" smtClean="0">
                <a:latin typeface="Times New Roman" pitchFamily="18" charset="0"/>
                <a:cs typeface="Times New Roman" pitchFamily="18" charset="0"/>
              </a:rPr>
              <a:t>Rosenmuller</a:t>
            </a:r>
            <a:r>
              <a:rPr lang="en-US" sz="1400" i="1" dirty="0" smtClean="0">
                <a:latin typeface="Times New Roman" pitchFamily="18" charset="0"/>
                <a:cs typeface="Times New Roman" pitchFamily="18" charset="0"/>
              </a:rPr>
              <a:t> suppose that it should be so rendered here. So Noyes renders it, ‘Howl, son of the morning!’ But the common translation seems to be preferable. The Septuagint renders it, </a:t>
            </a:r>
            <a:r>
              <a:rPr lang="en-US" sz="1400" i="1" dirty="0" err="1" smtClean="0">
                <a:latin typeface="Times New Roman" pitchFamily="18" charset="0"/>
                <a:cs typeface="Times New Roman" pitchFamily="18" charset="0"/>
              </a:rPr>
              <a:t>Ἑωσφόρος</a:t>
            </a:r>
            <a:r>
              <a:rPr lang="en-US" sz="1400" i="1" dirty="0" smtClean="0">
                <a:latin typeface="Times New Roman" pitchFamily="18" charset="0"/>
                <a:cs typeface="Times New Roman" pitchFamily="18" charset="0"/>
              </a:rPr>
              <a:t>  </a:t>
            </a:r>
            <a:r>
              <a:rPr lang="en-US" sz="1400" i="1" dirty="0" err="1" smtClean="0">
                <a:latin typeface="Times New Roman" pitchFamily="18" charset="0"/>
                <a:cs typeface="Times New Roman" pitchFamily="18" charset="0"/>
              </a:rPr>
              <a:t>Heōsphoros</a:t>
            </a:r>
            <a:r>
              <a:rPr lang="en-US" sz="1400" i="1" dirty="0" smtClean="0">
                <a:latin typeface="Times New Roman" pitchFamily="18" charset="0"/>
                <a:cs typeface="Times New Roman" pitchFamily="18" charset="0"/>
              </a:rPr>
              <a:t>, and the Vulgate, ‘Lucifer, the morning star.’ The </a:t>
            </a:r>
            <a:r>
              <a:rPr lang="en-US" sz="1400" i="1" dirty="0" err="1" smtClean="0">
                <a:latin typeface="Times New Roman" pitchFamily="18" charset="0"/>
                <a:cs typeface="Times New Roman" pitchFamily="18" charset="0"/>
              </a:rPr>
              <a:t>Chaldee</a:t>
            </a:r>
            <a:r>
              <a:rPr lang="en-US" sz="1400" i="1" dirty="0" smtClean="0">
                <a:latin typeface="Times New Roman" pitchFamily="18" charset="0"/>
                <a:cs typeface="Times New Roman" pitchFamily="18" charset="0"/>
              </a:rPr>
              <a:t>, ‘How art thou fallen from high, who wert splendid among the sons of men.’ There can be no doubt that the object in the eve of the prophet was the bright morning star; and his design was to compare this magnificent oriental monarch with that. The comparison of a monarch with the sun, or the other heavenly bodies, is common in the Scriptures.</a:t>
            </a:r>
          </a:p>
          <a:p>
            <a:r>
              <a:rPr lang="en-US" sz="1400" dirty="0" smtClean="0">
                <a:latin typeface="Times New Roman" pitchFamily="18" charset="0"/>
                <a:cs typeface="Times New Roman" pitchFamily="18" charset="0"/>
              </a:rPr>
              <a:t>Son of the morning - This is a Hebraism (see the note at </a:t>
            </a:r>
            <a:r>
              <a:rPr lang="en-US" sz="1400" u="sng" dirty="0" smtClean="0">
                <a:latin typeface="Times New Roman" pitchFamily="18" charset="0"/>
                <a:cs typeface="Times New Roman" pitchFamily="18" charset="0"/>
              </a:rPr>
              <a:t>Mat_1:1</a:t>
            </a:r>
            <a:r>
              <a:rPr lang="en-US" sz="1400" dirty="0" smtClean="0">
                <a:latin typeface="Times New Roman" pitchFamily="18" charset="0"/>
                <a:cs typeface="Times New Roman" pitchFamily="18" charset="0"/>
              </a:rPr>
              <a:t>), and signifies that that bright star is, as it were, the production, or the offspring of morning; or that it belongs to the morning. The word ‘son’ often thus denotes possession, or that one thing belongs to another. The same star in one place represents the Son of God himself; </a:t>
            </a:r>
            <a:r>
              <a:rPr lang="en-US" sz="1400" u="sng" dirty="0" smtClean="0">
                <a:latin typeface="Times New Roman" pitchFamily="18" charset="0"/>
                <a:cs typeface="Times New Roman" pitchFamily="18" charset="0"/>
              </a:rPr>
              <a:t>Rev_21:16</a:t>
            </a:r>
            <a:r>
              <a:rPr lang="en-US" sz="1400" dirty="0" smtClean="0">
                <a:latin typeface="Times New Roman" pitchFamily="18" charset="0"/>
                <a:cs typeface="Times New Roman" pitchFamily="18" charset="0"/>
              </a:rPr>
              <a:t> : ‘I am - the bright and morning star.’</a:t>
            </a:r>
          </a:p>
          <a:p>
            <a:r>
              <a:rPr lang="en-US" sz="1400" dirty="0" smtClean="0">
                <a:latin typeface="Times New Roman" pitchFamily="18" charset="0"/>
                <a:cs typeface="Times New Roman" pitchFamily="18" charset="0"/>
              </a:rPr>
              <a:t>Which didst weaken the nations - By thy oppressions and exactions, rendering once mighty nations feeble.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Adam Clarke’s Commentary on the Bible</a:t>
            </a:r>
            <a:endParaRPr lang="en-US" sz="32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dirty="0" smtClean="0">
                <a:latin typeface="Times New Roman" pitchFamily="18" charset="0"/>
                <a:cs typeface="Times New Roman" pitchFamily="18" charset="0"/>
              </a:rPr>
              <a:t>Isa 14:12 - </a:t>
            </a:r>
          </a:p>
          <a:p>
            <a:r>
              <a:rPr lang="en-US" sz="1800" dirty="0" smtClean="0">
                <a:latin typeface="Times New Roman" pitchFamily="18" charset="0"/>
                <a:cs typeface="Times New Roman" pitchFamily="18" charset="0"/>
              </a:rPr>
              <a:t>O Lucifer, son of the morning - The Versions in general agree in this translation, and render </a:t>
            </a:r>
            <a:r>
              <a:rPr lang="he-IL" sz="1800" dirty="0" smtClean="0">
                <a:latin typeface="Times New Roman" pitchFamily="18" charset="0"/>
                <a:cs typeface="Times New Roman" pitchFamily="18" charset="0"/>
              </a:rPr>
              <a:t>הילל</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heilel</a:t>
            </a:r>
            <a:r>
              <a:rPr lang="en-US" sz="1800" dirty="0" smtClean="0">
                <a:latin typeface="Times New Roman" pitchFamily="18" charset="0"/>
                <a:cs typeface="Times New Roman" pitchFamily="18" charset="0"/>
              </a:rPr>
              <a:t> as signifying Lucifer, </a:t>
            </a:r>
            <a:r>
              <a:rPr lang="en-US" sz="1800" dirty="0" err="1" smtClean="0">
                <a:latin typeface="Times New Roman" pitchFamily="18" charset="0"/>
                <a:cs typeface="Times New Roman" pitchFamily="18" charset="0"/>
              </a:rPr>
              <a:t>Φωσφωρος</a:t>
            </a:r>
            <a:r>
              <a:rPr lang="en-US" sz="1800" dirty="0" smtClean="0">
                <a:latin typeface="Times New Roman" pitchFamily="18" charset="0"/>
                <a:cs typeface="Times New Roman" pitchFamily="18" charset="0"/>
              </a:rPr>
              <a:t>, the morning star, whether Jupiter or Venus; as these are both bringers of the morning light, or morning stars, annually in their turn. And although the context speaks explicitly concerning Nebuchadnezzar, yet this has been, I know not why, applied to the chief of the fallen angels, who is most incongruously denominated Lucifer, (the bringer of light!) an epithet as common to him as those of Satan and Devil. That the Holy Spirit by his prophets should call this arch-enemy of God and man the light-bringer, would be strange indeed. But the truth is, the text speaks nothing at all concerning Satan nor his fall, nor the occasion of that fall, which many divines have with great confidence deduced from this text. O how necessary it is to understand the literal meaning of Scripture, that preposterous comments may be prevented! Besides, I doubt much whether our translation be correct. </a:t>
            </a:r>
            <a:r>
              <a:rPr lang="he-IL" sz="1800" dirty="0" smtClean="0">
                <a:latin typeface="Times New Roman" pitchFamily="18" charset="0"/>
                <a:cs typeface="Times New Roman" pitchFamily="18" charset="0"/>
              </a:rPr>
              <a:t>הילל</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heilel</a:t>
            </a:r>
            <a:r>
              <a:rPr lang="en-US" sz="1800" dirty="0" smtClean="0">
                <a:latin typeface="Times New Roman" pitchFamily="18" charset="0"/>
                <a:cs typeface="Times New Roman" pitchFamily="18" charset="0"/>
              </a:rPr>
              <a:t>, which we translate Lucifer, comes from </a:t>
            </a:r>
            <a:r>
              <a:rPr lang="he-IL" sz="1800" dirty="0" smtClean="0">
                <a:latin typeface="Times New Roman" pitchFamily="18" charset="0"/>
                <a:cs typeface="Times New Roman" pitchFamily="18" charset="0"/>
              </a:rPr>
              <a:t>ילל</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yalal</a:t>
            </a:r>
            <a:r>
              <a:rPr lang="en-US" sz="1800" dirty="0" smtClean="0">
                <a:latin typeface="Times New Roman" pitchFamily="18" charset="0"/>
                <a:cs typeface="Times New Roman" pitchFamily="18" charset="0"/>
              </a:rPr>
              <a:t>, yell, howl, or shriek, and should be translated, “Howl, son of the morning;” and so the </a:t>
            </a:r>
            <a:r>
              <a:rPr lang="en-US" sz="1800" dirty="0" err="1" smtClean="0">
                <a:latin typeface="Times New Roman" pitchFamily="18" charset="0"/>
                <a:cs typeface="Times New Roman" pitchFamily="18" charset="0"/>
              </a:rPr>
              <a:t>Syriac</a:t>
            </a:r>
            <a:r>
              <a:rPr lang="en-US" sz="1800" dirty="0" smtClean="0">
                <a:latin typeface="Times New Roman" pitchFamily="18" charset="0"/>
                <a:cs typeface="Times New Roman" pitchFamily="18" charset="0"/>
              </a:rPr>
              <a:t> has understood it; and for this meaning </a:t>
            </a:r>
            <a:r>
              <a:rPr lang="en-US" sz="1800" dirty="0" err="1" smtClean="0">
                <a:latin typeface="Times New Roman" pitchFamily="18" charset="0"/>
                <a:cs typeface="Times New Roman" pitchFamily="18" charset="0"/>
              </a:rPr>
              <a:t>Michaelis</a:t>
            </a:r>
            <a:r>
              <a:rPr lang="en-US" sz="1800" dirty="0" smtClean="0">
                <a:latin typeface="Times New Roman" pitchFamily="18" charset="0"/>
                <a:cs typeface="Times New Roman" pitchFamily="18" charset="0"/>
              </a:rPr>
              <a:t> contends: see his reasons in </a:t>
            </a:r>
            <a:r>
              <a:rPr lang="en-US" sz="1800" dirty="0" err="1" smtClean="0">
                <a:latin typeface="Times New Roman" pitchFamily="18" charset="0"/>
                <a:cs typeface="Times New Roman" pitchFamily="18" charset="0"/>
              </a:rPr>
              <a:t>Parkhurst</a:t>
            </a:r>
            <a:r>
              <a:rPr lang="en-US" sz="1800" dirty="0" smtClean="0">
                <a:latin typeface="Times New Roman" pitchFamily="18" charset="0"/>
                <a:cs typeface="Times New Roman" pitchFamily="18" charset="0"/>
              </a:rPr>
              <a:t>, under </a:t>
            </a:r>
            <a:r>
              <a:rPr lang="he-IL" sz="1800" dirty="0" smtClean="0">
                <a:latin typeface="Times New Roman" pitchFamily="18" charset="0"/>
                <a:cs typeface="Times New Roman" pitchFamily="18" charset="0"/>
              </a:rPr>
              <a:t>הלל</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halal</a:t>
            </a:r>
            <a:r>
              <a:rPr lang="en-US" sz="1800" dirty="0" smtClean="0">
                <a:latin typeface="Times New Roman" pitchFamily="18" charset="0"/>
                <a:cs typeface="Times New Roman" pitchFamily="18" charset="0"/>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Geneva Translation Bible Notes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Isa 14:12 - How art thou fallen from heaven, O </a:t>
            </a:r>
            <a:r>
              <a:rPr lang="en-US" baseline="30000" dirty="0" smtClean="0">
                <a:latin typeface="Times New Roman" pitchFamily="18" charset="0"/>
                <a:cs typeface="Times New Roman" pitchFamily="18" charset="0"/>
              </a:rPr>
              <a:t>(h)</a:t>
            </a:r>
            <a:r>
              <a:rPr lang="en-US" dirty="0" smtClean="0">
                <a:latin typeface="Times New Roman" pitchFamily="18" charset="0"/>
                <a:cs typeface="Times New Roman" pitchFamily="18" charset="0"/>
              </a:rPr>
              <a:t> Lucifer, son of the morning! [how] art thou cut down to the ground, which didst weaken the nations! </a:t>
            </a:r>
          </a:p>
          <a:p>
            <a:endParaRPr lang="en-US" sz="1100" dirty="0" smtClean="0">
              <a:latin typeface="Times New Roman" pitchFamily="18" charset="0"/>
              <a:cs typeface="Times New Roman" pitchFamily="18" charset="0"/>
            </a:endParaRPr>
          </a:p>
          <a:p>
            <a:r>
              <a:rPr lang="en-US" baseline="30000" dirty="0" smtClean="0">
                <a:latin typeface="Times New Roman" pitchFamily="18" charset="0"/>
                <a:cs typeface="Times New Roman" pitchFamily="18" charset="0"/>
              </a:rPr>
              <a:t>(h)</a:t>
            </a:r>
            <a:r>
              <a:rPr lang="en-US" dirty="0" smtClean="0">
                <a:latin typeface="Times New Roman" pitchFamily="18" charset="0"/>
                <a:cs typeface="Times New Roman" pitchFamily="18" charset="0"/>
              </a:rPr>
              <a:t> You who thought yourself most glorious and as it were placed in the heaven for the morning star that goes before the sun, is called Lucifer, to whom Nebuchadnezzar is compared.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John Gill’s Exposition of the Entire Bible</a:t>
            </a:r>
            <a:endParaRPr lang="en-US" sz="2800" dirty="0"/>
          </a:p>
        </p:txBody>
      </p:sp>
      <p:sp>
        <p:nvSpPr>
          <p:cNvPr id="3" name="Content Placeholder 2"/>
          <p:cNvSpPr>
            <a:spLocks noGrp="1"/>
          </p:cNvSpPr>
          <p:nvPr>
            <p:ph idx="1"/>
          </p:nvPr>
        </p:nvSpPr>
        <p:spPr/>
        <p:txBody>
          <a:bodyPr/>
          <a:lstStyle/>
          <a:p>
            <a:r>
              <a:rPr lang="en-US" sz="1050" dirty="0" smtClean="0">
                <a:latin typeface="Times New Roman" pitchFamily="18" charset="0"/>
                <a:cs typeface="Times New Roman" pitchFamily="18" charset="0"/>
              </a:rPr>
              <a:t>Isa 14:12 - How art thou fallen from heaven,.... This is not to be understood of the fall of Satan, and the apostate angels, from their first estate, when they were cast down from heaven to hell, though there may be an allusion to it; see </a:t>
            </a:r>
            <a:r>
              <a:rPr lang="en-US" sz="1050" u="sng" dirty="0" smtClean="0">
                <a:latin typeface="Times New Roman" pitchFamily="18" charset="0"/>
                <a:cs typeface="Times New Roman" pitchFamily="18" charset="0"/>
              </a:rPr>
              <a:t>Luk_10:18 </a:t>
            </a:r>
            <a:r>
              <a:rPr lang="en-US" sz="1050" dirty="0" smtClean="0">
                <a:latin typeface="Times New Roman" pitchFamily="18" charset="0"/>
                <a:cs typeface="Times New Roman" pitchFamily="18" charset="0"/>
              </a:rPr>
              <a:t>but the words are a continuation of the speech of the dead to the king of Babylon, wondering at it, as a thing almost incredible, that he who seemed to be so established on the throne of his kingdom, which was his heaven, that he should be deposed or fall from it. So the destruction of the Roman Pagan emperors is signified by the casting out of the dragon and his angels from heaven, </a:t>
            </a:r>
            <a:r>
              <a:rPr lang="en-US" sz="1050" u="sng" dirty="0" smtClean="0">
                <a:latin typeface="Times New Roman" pitchFamily="18" charset="0"/>
                <a:cs typeface="Times New Roman" pitchFamily="18" charset="0"/>
              </a:rPr>
              <a:t>Rev_12:7 </a:t>
            </a:r>
            <a:r>
              <a:rPr lang="en-US" sz="1050" dirty="0" smtClean="0">
                <a:latin typeface="Times New Roman" pitchFamily="18" charset="0"/>
                <a:cs typeface="Times New Roman" pitchFamily="18" charset="0"/>
              </a:rPr>
              <a:t>and in like manner Rome Papal, or the </a:t>
            </a:r>
            <a:r>
              <a:rPr lang="en-US" sz="1050" dirty="0" err="1" smtClean="0">
                <a:latin typeface="Times New Roman" pitchFamily="18" charset="0"/>
                <a:cs typeface="Times New Roman" pitchFamily="18" charset="0"/>
              </a:rPr>
              <a:t>Romish</a:t>
            </a:r>
            <a:r>
              <a:rPr lang="en-US" sz="1050" dirty="0" smtClean="0">
                <a:latin typeface="Times New Roman" pitchFamily="18" charset="0"/>
                <a:cs typeface="Times New Roman" pitchFamily="18" charset="0"/>
              </a:rPr>
              <a:t> antichrist, will fall from his heaven of outward </a:t>
            </a:r>
            <a:r>
              <a:rPr lang="en-US" sz="1050" dirty="0" err="1" smtClean="0">
                <a:latin typeface="Times New Roman" pitchFamily="18" charset="0"/>
                <a:cs typeface="Times New Roman" pitchFamily="18" charset="0"/>
              </a:rPr>
              <a:t>splendour</a:t>
            </a:r>
            <a:r>
              <a:rPr lang="en-US" sz="1050" dirty="0" smtClean="0">
                <a:latin typeface="Times New Roman" pitchFamily="18" charset="0"/>
                <a:cs typeface="Times New Roman" pitchFamily="18" charset="0"/>
              </a:rPr>
              <a:t> and happiness, of </a:t>
            </a:r>
            <a:r>
              <a:rPr lang="en-US" sz="1050" dirty="0" err="1" smtClean="0">
                <a:latin typeface="Times New Roman" pitchFamily="18" charset="0"/>
                <a:cs typeface="Times New Roman" pitchFamily="18" charset="0"/>
              </a:rPr>
              <a:t>honour</a:t>
            </a:r>
            <a:r>
              <a:rPr lang="en-US" sz="1050" dirty="0" smtClean="0">
                <a:latin typeface="Times New Roman" pitchFamily="18" charset="0"/>
                <a:cs typeface="Times New Roman" pitchFamily="18" charset="0"/>
              </a:rPr>
              <a:t> and authority, now, possessed by him: </a:t>
            </a:r>
          </a:p>
          <a:p>
            <a:r>
              <a:rPr lang="en-US" sz="1050" dirty="0" smtClean="0">
                <a:latin typeface="Times New Roman" pitchFamily="18" charset="0"/>
                <a:cs typeface="Times New Roman" pitchFamily="18" charset="0"/>
              </a:rPr>
              <a:t>O Lucifer, son of the morning! alluding to the star Venus, which is the phosphorus or morning star, which ushers in the light of the morning, and shows that day is at hand; by which is meant, not Satan, who is never in Scripture called Lucifer, though he was once an angel of light, and sometimes transforms himself into one, and the good angels are called morning stars, </a:t>
            </a:r>
            <a:r>
              <a:rPr lang="en-US" sz="1050" u="sng" dirty="0" smtClean="0">
                <a:latin typeface="Times New Roman" pitchFamily="18" charset="0"/>
                <a:cs typeface="Times New Roman" pitchFamily="18" charset="0"/>
              </a:rPr>
              <a:t>Job_38:7 </a:t>
            </a:r>
            <a:r>
              <a:rPr lang="en-US" sz="1050" dirty="0" smtClean="0">
                <a:latin typeface="Times New Roman" pitchFamily="18" charset="0"/>
                <a:cs typeface="Times New Roman" pitchFamily="18" charset="0"/>
              </a:rPr>
              <a:t>and such he and his angels once were; but the king of Babylon is intended, whose royal glory and majesty, as outshining all the rest of the kings of the earth, is expressed by those names; and which perhaps were such as he took himself, or were given him by his courtiers. The </a:t>
            </a:r>
            <a:r>
              <a:rPr lang="en-US" sz="1050" dirty="0" err="1" smtClean="0">
                <a:latin typeface="Times New Roman" pitchFamily="18" charset="0"/>
                <a:cs typeface="Times New Roman" pitchFamily="18" charset="0"/>
              </a:rPr>
              <a:t>Targum</a:t>
            </a:r>
            <a:r>
              <a:rPr lang="en-US" sz="1050" dirty="0" smtClean="0">
                <a:latin typeface="Times New Roman" pitchFamily="18" charset="0"/>
                <a:cs typeface="Times New Roman" pitchFamily="18" charset="0"/>
              </a:rPr>
              <a:t> is, </a:t>
            </a:r>
          </a:p>
          <a:p>
            <a:r>
              <a:rPr lang="en-US" sz="1050" dirty="0" smtClean="0">
                <a:latin typeface="Times New Roman" pitchFamily="18" charset="0"/>
                <a:cs typeface="Times New Roman" pitchFamily="18" charset="0"/>
              </a:rPr>
              <a:t>"how art thou fallen from on high, who was shining among the sons of men, as the star Venus among the stars.'' </a:t>
            </a:r>
          </a:p>
          <a:p>
            <a:r>
              <a:rPr lang="en-US" sz="1050" dirty="0" err="1" smtClean="0">
                <a:latin typeface="Times New Roman" pitchFamily="18" charset="0"/>
                <a:cs typeface="Times New Roman" pitchFamily="18" charset="0"/>
              </a:rPr>
              <a:t>Jarchi</a:t>
            </a:r>
            <a:r>
              <a:rPr lang="en-US" sz="1050" dirty="0" smtClean="0">
                <a:latin typeface="Times New Roman" pitchFamily="18" charset="0"/>
                <a:cs typeface="Times New Roman" pitchFamily="18" charset="0"/>
              </a:rPr>
              <a:t>, as the Talmud (c), applies it to Nebuchadnezzar; though, if any particular person is pointed at, Belshazzar is rather designed, the last of the kings of Babylon. The church of Rome, in the times of the apostles, was famous for its light and knowledge; its faith was spoken of throughout all the earth; and its bishops or pastors were bright stars, in the morning of the Gospel dispensation: </a:t>
            </a:r>
          </a:p>
          <a:p>
            <a:r>
              <a:rPr lang="en-US" sz="1050" dirty="0" smtClean="0">
                <a:latin typeface="Times New Roman" pitchFamily="18" charset="0"/>
                <a:cs typeface="Times New Roman" pitchFamily="18" charset="0"/>
              </a:rPr>
              <a:t>how art thou cut down to the ground; like a tall tree that is cut down, and laid along the ground, and can never rise and flourish more, to which sometimes great monarchs and monarchies are compared; see </a:t>
            </a:r>
            <a:r>
              <a:rPr lang="en-US" sz="1050" u="sng" dirty="0" smtClean="0">
                <a:latin typeface="Times New Roman" pitchFamily="18" charset="0"/>
                <a:cs typeface="Times New Roman" pitchFamily="18" charset="0"/>
              </a:rPr>
              <a:t>Isa_10:18 </a:t>
            </a:r>
            <a:r>
              <a:rPr lang="en-US" sz="1050" dirty="0" smtClean="0">
                <a:latin typeface="Times New Roman" pitchFamily="18" charset="0"/>
                <a:cs typeface="Times New Roman" pitchFamily="18" charset="0"/>
              </a:rPr>
              <a:t>and this denotes that the king of Babylon should die, not a natural, but a violent death, as Belshazzar did, with whom the </a:t>
            </a:r>
            <a:r>
              <a:rPr lang="en-US" sz="1050" dirty="0" err="1" smtClean="0">
                <a:latin typeface="Times New Roman" pitchFamily="18" charset="0"/>
                <a:cs typeface="Times New Roman" pitchFamily="18" charset="0"/>
              </a:rPr>
              <a:t>Babylonish</a:t>
            </a:r>
            <a:r>
              <a:rPr lang="en-US" sz="1050" dirty="0" smtClean="0">
                <a:latin typeface="Times New Roman" pitchFamily="18" charset="0"/>
                <a:cs typeface="Times New Roman" pitchFamily="18" charset="0"/>
              </a:rPr>
              <a:t> monarchy fell, and never rose more; and this is a representation of the sudden, violent, and irrecoverable ruin of the </a:t>
            </a:r>
            <a:r>
              <a:rPr lang="en-US" sz="1050" dirty="0" err="1" smtClean="0">
                <a:latin typeface="Times New Roman" pitchFamily="18" charset="0"/>
                <a:cs typeface="Times New Roman" pitchFamily="18" charset="0"/>
              </a:rPr>
              <a:t>Romish</a:t>
            </a:r>
            <a:r>
              <a:rPr lang="en-US" sz="1050" dirty="0" smtClean="0">
                <a:latin typeface="Times New Roman" pitchFamily="18" charset="0"/>
                <a:cs typeface="Times New Roman" pitchFamily="18" charset="0"/>
              </a:rPr>
              <a:t> antichrist, </a:t>
            </a:r>
            <a:r>
              <a:rPr lang="en-US" sz="1050" u="sng" dirty="0" smtClean="0">
                <a:latin typeface="Times New Roman" pitchFamily="18" charset="0"/>
                <a:cs typeface="Times New Roman" pitchFamily="18" charset="0"/>
              </a:rPr>
              <a:t>Rev_18:21, </a:t>
            </a:r>
            <a:endParaRPr lang="en-US" sz="1050" dirty="0" smtClean="0">
              <a:latin typeface="Times New Roman" pitchFamily="18" charset="0"/>
              <a:cs typeface="Times New Roman" pitchFamily="18" charset="0"/>
            </a:endParaRPr>
          </a:p>
          <a:p>
            <a:r>
              <a:rPr lang="en-US" sz="1050" dirty="0" smtClean="0">
                <a:latin typeface="Times New Roman" pitchFamily="18" charset="0"/>
                <a:cs typeface="Times New Roman" pitchFamily="18" charset="0"/>
              </a:rPr>
              <a:t>which didst weaken the nations! by subduing them, taking cities and towns, plundering the inhabitants of their substance, carrying them captive, or obliging them to a yearly tribute, by which means he weakened them, and kept them under. So the </a:t>
            </a:r>
            <a:r>
              <a:rPr lang="en-US" sz="1050" dirty="0" err="1" smtClean="0">
                <a:latin typeface="Times New Roman" pitchFamily="18" charset="0"/>
                <a:cs typeface="Times New Roman" pitchFamily="18" charset="0"/>
              </a:rPr>
              <a:t>Romish</a:t>
            </a:r>
            <a:r>
              <a:rPr lang="en-US" sz="1050" dirty="0" smtClean="0">
                <a:latin typeface="Times New Roman" pitchFamily="18" charset="0"/>
                <a:cs typeface="Times New Roman" pitchFamily="18" charset="0"/>
              </a:rPr>
              <a:t> antichrist has got the power over many nations of the earth, and has reigned over the kings of it, and by various methods has drained them of their wealth and riches, and so greatly enfeebled them; nay, they have of themselves given their power and strength unto the beast, </a:t>
            </a:r>
            <a:r>
              <a:rPr lang="en-US" sz="1050" u="sng" dirty="0" smtClean="0">
                <a:latin typeface="Times New Roman" pitchFamily="18" charset="0"/>
                <a:cs typeface="Times New Roman" pitchFamily="18" charset="0"/>
              </a:rPr>
              <a:t>Rev_17:12</a:t>
            </a:r>
            <a:r>
              <a:rPr lang="en-US" sz="1050" dirty="0" smtClean="0">
                <a:latin typeface="Times New Roman" pitchFamily="18" charset="0"/>
                <a:cs typeface="Times New Roman" pitchFamily="18" charset="0"/>
              </a:rPr>
              <a:t>. Several of the Jewish writers observe, that the word here used signifies to cast lots; and so it is used in the </a:t>
            </a:r>
            <a:r>
              <a:rPr lang="en-US" sz="1050" dirty="0" err="1" smtClean="0">
                <a:latin typeface="Times New Roman" pitchFamily="18" charset="0"/>
                <a:cs typeface="Times New Roman" pitchFamily="18" charset="0"/>
              </a:rPr>
              <a:t>Misna</a:t>
            </a:r>
            <a:r>
              <a:rPr lang="en-US" sz="1050" dirty="0" smtClean="0">
                <a:latin typeface="Times New Roman" pitchFamily="18" charset="0"/>
                <a:cs typeface="Times New Roman" pitchFamily="18" charset="0"/>
              </a:rPr>
              <a:t> (d), and explained in the Talmud (e); and is applied to the king of Babylon casting lots upon the nations and kingdoms whom he should go to war with, and subdue first; see </a:t>
            </a:r>
            <a:r>
              <a:rPr lang="en-US" sz="1050" u="sng" dirty="0" smtClean="0">
                <a:latin typeface="Times New Roman" pitchFamily="18" charset="0"/>
                <a:cs typeface="Times New Roman" pitchFamily="18" charset="0"/>
              </a:rPr>
              <a:t>Eze_21:19</a:t>
            </a:r>
            <a:r>
              <a:rPr lang="en-US" sz="1050" dirty="0" smtClean="0">
                <a:latin typeface="Times New Roman" pitchFamily="18" charset="0"/>
                <a:cs typeface="Times New Roman" pitchFamily="18" charset="0"/>
              </a:rPr>
              <a:t>. The </a:t>
            </a:r>
            <a:r>
              <a:rPr lang="en-US" sz="1050" dirty="0" err="1" smtClean="0">
                <a:latin typeface="Times New Roman" pitchFamily="18" charset="0"/>
                <a:cs typeface="Times New Roman" pitchFamily="18" charset="0"/>
              </a:rPr>
              <a:t>Targum</a:t>
            </a:r>
            <a:r>
              <a:rPr lang="en-US" sz="1050" dirty="0" smtClean="0">
                <a:latin typeface="Times New Roman" pitchFamily="18" charset="0"/>
                <a:cs typeface="Times New Roman" pitchFamily="18" charset="0"/>
              </a:rPr>
              <a:t> is, </a:t>
            </a:r>
          </a:p>
          <a:p>
            <a:r>
              <a:rPr lang="en-US" sz="1050" dirty="0" smtClean="0">
                <a:latin typeface="Times New Roman" pitchFamily="18" charset="0"/>
                <a:cs typeface="Times New Roman" pitchFamily="18" charset="0"/>
              </a:rPr>
              <a:t>"thou art cast down to the earth, who </a:t>
            </a:r>
            <a:r>
              <a:rPr lang="en-US" sz="1050" dirty="0" err="1" smtClean="0">
                <a:latin typeface="Times New Roman" pitchFamily="18" charset="0"/>
                <a:cs typeface="Times New Roman" pitchFamily="18" charset="0"/>
              </a:rPr>
              <a:t>killedst</a:t>
            </a:r>
            <a:r>
              <a:rPr lang="en-US" sz="1050" dirty="0" smtClean="0">
                <a:latin typeface="Times New Roman" pitchFamily="18" charset="0"/>
                <a:cs typeface="Times New Roman" pitchFamily="18" charset="0"/>
              </a:rPr>
              <a:t> the people:'' </a:t>
            </a:r>
          </a:p>
          <a:p>
            <a:r>
              <a:rPr lang="en-US" sz="1050" dirty="0" smtClean="0">
                <a:latin typeface="Times New Roman" pitchFamily="18" charset="0"/>
                <a:cs typeface="Times New Roman" pitchFamily="18" charset="0"/>
              </a:rPr>
              <a:t>a fit description of antichrist, </a:t>
            </a:r>
            <a:r>
              <a:rPr lang="en-US" sz="1050" u="sng" dirty="0" smtClean="0">
                <a:latin typeface="Times New Roman" pitchFamily="18" charset="0"/>
                <a:cs typeface="Times New Roman" pitchFamily="18" charset="0"/>
              </a:rPr>
              <a:t>Rev_11:7. </a:t>
            </a:r>
            <a:endParaRPr lang="en-US" sz="1050" dirty="0" smtClean="0">
              <a:latin typeface="Times New Roman" pitchFamily="18" charset="0"/>
              <a:cs typeface="Times New Roman" pitchFamily="18" charset="0"/>
            </a:endParaRPr>
          </a:p>
          <a:p>
            <a:r>
              <a:rPr lang="en-US" sz="1050" dirty="0" smtClean="0">
                <a:latin typeface="Times New Roman" pitchFamily="18" charset="0"/>
                <a:cs typeface="Times New Roman" pitchFamily="18" charset="0"/>
              </a:rPr>
              <a:t>(c) T. Bab. </a:t>
            </a:r>
            <a:r>
              <a:rPr lang="en-US" sz="1050" dirty="0" err="1" smtClean="0">
                <a:latin typeface="Times New Roman" pitchFamily="18" charset="0"/>
                <a:cs typeface="Times New Roman" pitchFamily="18" charset="0"/>
              </a:rPr>
              <a:t>Cholin</a:t>
            </a:r>
            <a:r>
              <a:rPr lang="en-US" sz="1050" dirty="0" smtClean="0">
                <a:latin typeface="Times New Roman" pitchFamily="18" charset="0"/>
                <a:cs typeface="Times New Roman" pitchFamily="18" charset="0"/>
              </a:rPr>
              <a:t>, fol. 89. 1. Gloss. in </a:t>
            </a:r>
            <a:r>
              <a:rPr lang="en-US" sz="1050" dirty="0" err="1" smtClean="0">
                <a:latin typeface="Times New Roman" pitchFamily="18" charset="0"/>
                <a:cs typeface="Times New Roman" pitchFamily="18" charset="0"/>
              </a:rPr>
              <a:t>Pesachim</a:t>
            </a:r>
            <a:r>
              <a:rPr lang="en-US" sz="1050" dirty="0" smtClean="0">
                <a:latin typeface="Times New Roman" pitchFamily="18" charset="0"/>
                <a:cs typeface="Times New Roman" pitchFamily="18" charset="0"/>
              </a:rPr>
              <a:t>, fol. 94. 1. &amp; </a:t>
            </a:r>
            <a:r>
              <a:rPr lang="en-US" sz="1050" dirty="0" err="1" smtClean="0">
                <a:latin typeface="Times New Roman" pitchFamily="18" charset="0"/>
                <a:cs typeface="Times New Roman" pitchFamily="18" charset="0"/>
              </a:rPr>
              <a:t>Chagiga</a:t>
            </a:r>
            <a:r>
              <a:rPr lang="en-US" sz="1050" dirty="0" smtClean="0">
                <a:latin typeface="Times New Roman" pitchFamily="18" charset="0"/>
                <a:cs typeface="Times New Roman" pitchFamily="18" charset="0"/>
              </a:rPr>
              <a:t>, fol. 13. 1. (d) </a:t>
            </a:r>
            <a:r>
              <a:rPr lang="en-US" sz="1050" dirty="0" err="1" smtClean="0">
                <a:latin typeface="Times New Roman" pitchFamily="18" charset="0"/>
                <a:cs typeface="Times New Roman" pitchFamily="18" charset="0"/>
              </a:rPr>
              <a:t>Misn</a:t>
            </a:r>
            <a:r>
              <a:rPr lang="en-US" sz="1050" dirty="0" smtClean="0">
                <a:latin typeface="Times New Roman" pitchFamily="18" charset="0"/>
                <a:cs typeface="Times New Roman" pitchFamily="18" charset="0"/>
              </a:rPr>
              <a:t>. </a:t>
            </a:r>
            <a:r>
              <a:rPr lang="en-US" sz="1050" dirty="0" err="1" smtClean="0">
                <a:latin typeface="Times New Roman" pitchFamily="18" charset="0"/>
                <a:cs typeface="Times New Roman" pitchFamily="18" charset="0"/>
              </a:rPr>
              <a:t>Sabbat</a:t>
            </a:r>
            <a:r>
              <a:rPr lang="en-US" sz="1050" dirty="0" smtClean="0">
                <a:latin typeface="Times New Roman" pitchFamily="18" charset="0"/>
                <a:cs typeface="Times New Roman" pitchFamily="18" charset="0"/>
              </a:rPr>
              <a:t>, c. 23. 2. &amp; </a:t>
            </a:r>
            <a:r>
              <a:rPr lang="en-US" sz="1050" dirty="0" err="1" smtClean="0">
                <a:latin typeface="Times New Roman" pitchFamily="18" charset="0"/>
                <a:cs typeface="Times New Roman" pitchFamily="18" charset="0"/>
              </a:rPr>
              <a:t>Maimon</a:t>
            </a:r>
            <a:r>
              <a:rPr lang="en-US" sz="1050" dirty="0" smtClean="0">
                <a:latin typeface="Times New Roman" pitchFamily="18" charset="0"/>
                <a:cs typeface="Times New Roman" pitchFamily="18" charset="0"/>
              </a:rPr>
              <a:t>. &amp; </a:t>
            </a:r>
            <a:r>
              <a:rPr lang="en-US" sz="1050" dirty="0" err="1" smtClean="0">
                <a:latin typeface="Times New Roman" pitchFamily="18" charset="0"/>
                <a:cs typeface="Times New Roman" pitchFamily="18" charset="0"/>
              </a:rPr>
              <a:t>Bartenora</a:t>
            </a:r>
            <a:r>
              <a:rPr lang="en-US" sz="1050" dirty="0" smtClean="0">
                <a:latin typeface="Times New Roman" pitchFamily="18" charset="0"/>
                <a:cs typeface="Times New Roman" pitchFamily="18" charset="0"/>
              </a:rPr>
              <a:t> in ib. (e) T. Bab. </a:t>
            </a:r>
            <a:r>
              <a:rPr lang="en-US" sz="1050" dirty="0" err="1" smtClean="0">
                <a:latin typeface="Times New Roman" pitchFamily="18" charset="0"/>
                <a:cs typeface="Times New Roman" pitchFamily="18" charset="0"/>
              </a:rPr>
              <a:t>Sabbat</a:t>
            </a:r>
            <a:r>
              <a:rPr lang="en-US" sz="1050" dirty="0" smtClean="0">
                <a:latin typeface="Times New Roman" pitchFamily="18" charset="0"/>
                <a:cs typeface="Times New Roman" pitchFamily="18" charset="0"/>
              </a:rPr>
              <a:t>, fol. 149. 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John Wesley’s Explanatory Notes</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lstStyle/>
          <a:p>
            <a:r>
              <a:rPr lang="en-US" sz="2400" dirty="0" smtClean="0">
                <a:latin typeface="Times New Roman" pitchFamily="18" charset="0"/>
                <a:cs typeface="Times New Roman" pitchFamily="18" charset="0"/>
              </a:rPr>
              <a:t>Isa 14:12 - Fallen - From the height of thy glory. Lucifer - Which properly is a bright star, that ushers in the morning; but is here metaphorically taken for the mighty king of Babylon. Son - The title of son is given in scripture not only to a person or thing begotten or produced by another, but also to any thing which is related, to it, in which sense we read of the son of a night, </a:t>
            </a:r>
            <a:r>
              <a:rPr lang="en-US" sz="2400" u="sng" dirty="0" smtClean="0">
                <a:latin typeface="Times New Roman" pitchFamily="18" charset="0"/>
                <a:cs typeface="Times New Roman" pitchFamily="18" charset="0"/>
              </a:rPr>
              <a:t>Jon_4:10</a:t>
            </a:r>
            <a:r>
              <a:rPr lang="en-US" sz="2400" dirty="0" smtClean="0">
                <a:latin typeface="Times New Roman" pitchFamily="18" charset="0"/>
                <a:cs typeface="Times New Roman" pitchFamily="18" charset="0"/>
              </a:rPr>
              <a:t>, a son of perdition, </a:t>
            </a:r>
            <a:r>
              <a:rPr lang="en-US" sz="2400" u="sng" dirty="0" smtClean="0">
                <a:latin typeface="Times New Roman" pitchFamily="18" charset="0"/>
                <a:cs typeface="Times New Roman" pitchFamily="18" charset="0"/>
              </a:rPr>
              <a:t>Joh_17:12</a:t>
            </a:r>
            <a:r>
              <a:rPr lang="en-US" sz="2400" dirty="0" smtClean="0">
                <a:latin typeface="Times New Roman" pitchFamily="18" charset="0"/>
                <a:cs typeface="Times New Roman" pitchFamily="18" charset="0"/>
              </a:rPr>
              <a:t>, and, which is more agreeable, to the present case, the sons of </a:t>
            </a:r>
            <a:r>
              <a:rPr lang="en-US" sz="2400" dirty="0" err="1" smtClean="0">
                <a:latin typeface="Times New Roman" pitchFamily="18" charset="0"/>
                <a:cs typeface="Times New Roman" pitchFamily="18" charset="0"/>
              </a:rPr>
              <a:t>Arcturus</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Job_38:32</a:t>
            </a:r>
            <a:r>
              <a:rPr lang="en-US" sz="2400" dirty="0" smtClean="0">
                <a:latin typeface="Times New Roman" pitchFamily="18" charset="0"/>
                <a:cs typeface="Times New Roman" pitchFamily="18" charset="0"/>
              </a:rPr>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smtClean="0">
                <a:latin typeface="Times New Roman" pitchFamily="18" charset="0"/>
                <a:cs typeface="Times New Roman" pitchFamily="18" charset="0"/>
              </a:rPr>
              <a:t>Treasury of Scriptural Knowledge</a:t>
            </a:r>
            <a:endParaRPr lang="en-US" sz="40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Isa 14:12 - </a:t>
            </a:r>
          </a:p>
          <a:p>
            <a:r>
              <a:rPr lang="en-US" dirty="0" smtClean="0">
                <a:latin typeface="Times New Roman" pitchFamily="18" charset="0"/>
                <a:cs typeface="Times New Roman" pitchFamily="18" charset="0"/>
              </a:rPr>
              <a:t>How art thou fallen:  </a:t>
            </a:r>
            <a:r>
              <a:rPr lang="en-US" u="sng" dirty="0" smtClean="0">
                <a:latin typeface="Times New Roman" pitchFamily="18" charset="0"/>
                <a:cs typeface="Times New Roman" pitchFamily="18" charset="0"/>
              </a:rPr>
              <a:t>Isa_13:10, Isa_34:4; Eze_28:13-17; Luk_10:18; 2Pe_2:4; Rev_12:7-10 </a:t>
            </a:r>
          </a:p>
          <a:p>
            <a:r>
              <a:rPr lang="en-US" dirty="0" smtClean="0">
                <a:latin typeface="Times New Roman" pitchFamily="18" charset="0"/>
                <a:cs typeface="Times New Roman" pitchFamily="18" charset="0"/>
              </a:rPr>
              <a:t>Lucifer:  or, day-star, </a:t>
            </a:r>
            <a:r>
              <a:rPr lang="en-US" u="sng" dirty="0" smtClean="0">
                <a:latin typeface="Times New Roman" pitchFamily="18" charset="0"/>
                <a:cs typeface="Times New Roman" pitchFamily="18" charset="0"/>
              </a:rPr>
              <a:t>2Pe_1:19; Rev_2:28, Rev_22:16 </a:t>
            </a:r>
          </a:p>
          <a:p>
            <a:r>
              <a:rPr lang="en-US" dirty="0" smtClean="0">
                <a:latin typeface="Times New Roman" pitchFamily="18" charset="0"/>
                <a:cs typeface="Times New Roman" pitchFamily="18" charset="0"/>
              </a:rPr>
              <a:t>weaken:  </a:t>
            </a:r>
            <a:r>
              <a:rPr lang="en-US" u="sng" dirty="0" smtClean="0">
                <a:latin typeface="Times New Roman" pitchFamily="18" charset="0"/>
                <a:cs typeface="Times New Roman" pitchFamily="18" charset="0"/>
              </a:rPr>
              <a:t>Isa_14:4-6; Jer_50:23, Jer_51:20-24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err="1" smtClean="0">
                <a:latin typeface="Times New Roman" pitchFamily="18" charset="0"/>
                <a:cs typeface="Times New Roman" pitchFamily="18" charset="0"/>
              </a:rPr>
              <a:t>Keil</a:t>
            </a:r>
            <a:r>
              <a:rPr lang="en-US" sz="2800" i="1" dirty="0" smtClean="0">
                <a:latin typeface="Times New Roman" pitchFamily="18" charset="0"/>
                <a:cs typeface="Times New Roman" pitchFamily="18" charset="0"/>
              </a:rPr>
              <a:t> and </a:t>
            </a:r>
            <a:r>
              <a:rPr lang="en-US" sz="2800" i="1" dirty="0" err="1" smtClean="0">
                <a:latin typeface="Times New Roman" pitchFamily="18" charset="0"/>
                <a:cs typeface="Times New Roman" pitchFamily="18" charset="0"/>
              </a:rPr>
              <a:t>Delitzsch</a:t>
            </a:r>
            <a:r>
              <a:rPr lang="en-US" sz="2800" i="1" dirty="0" smtClean="0">
                <a:latin typeface="Times New Roman" pitchFamily="18" charset="0"/>
                <a:cs typeface="Times New Roman" pitchFamily="18" charset="0"/>
              </a:rPr>
              <a:t> Commentary on the Old Testament</a:t>
            </a:r>
            <a:endParaRPr lang="en-US" sz="28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200" b="1" dirty="0" smtClean="0">
                <a:latin typeface="Times New Roman" pitchFamily="18" charset="0"/>
                <a:cs typeface="Times New Roman" pitchFamily="18" charset="0"/>
              </a:rPr>
              <a:t>Isa 14:12 - </a:t>
            </a:r>
          </a:p>
          <a:p>
            <a:r>
              <a:rPr lang="en-US" sz="1200" i="1" dirty="0" smtClean="0">
                <a:latin typeface="Times New Roman" pitchFamily="18" charset="0"/>
                <a:cs typeface="Times New Roman" pitchFamily="18" charset="0"/>
              </a:rPr>
              <a:t>“How art thou fallen from the sky, thou star of light, sun of the dawn, hurled down to the earth, thou that didst throw down nations from above?” </a:t>
            </a:r>
            <a:r>
              <a:rPr lang="he-IL" sz="1200" i="1" dirty="0" smtClean="0">
                <a:latin typeface="Times New Roman" pitchFamily="18" charset="0"/>
                <a:cs typeface="Times New Roman" pitchFamily="18" charset="0"/>
              </a:rPr>
              <a:t>הילל</a:t>
            </a:r>
            <a:r>
              <a:rPr lang="en-US" sz="1200" i="1" dirty="0" smtClean="0">
                <a:latin typeface="Times New Roman" pitchFamily="18" charset="0"/>
                <a:cs typeface="Times New Roman" pitchFamily="18" charset="0"/>
              </a:rPr>
              <a:t> is here the morning star (from </a:t>
            </a:r>
            <a:r>
              <a:rPr lang="en-US" sz="1200" i="1" dirty="0" err="1" smtClean="0">
                <a:latin typeface="Times New Roman" pitchFamily="18" charset="0"/>
                <a:cs typeface="Times New Roman" pitchFamily="18" charset="0"/>
              </a:rPr>
              <a:t>hâlal</a:t>
            </a:r>
            <a:r>
              <a:rPr lang="en-US" sz="1200" i="1" dirty="0" smtClean="0">
                <a:latin typeface="Times New Roman" pitchFamily="18" charset="0"/>
                <a:cs typeface="Times New Roman" pitchFamily="18" charset="0"/>
              </a:rPr>
              <a:t>, to shine, resolved from </a:t>
            </a:r>
            <a:r>
              <a:rPr lang="en-US" sz="1200" i="1" dirty="0" err="1" smtClean="0">
                <a:latin typeface="Times New Roman" pitchFamily="18" charset="0"/>
                <a:cs typeface="Times New Roman" pitchFamily="18" charset="0"/>
              </a:rPr>
              <a:t>hillel</a:t>
            </a:r>
            <a:r>
              <a:rPr lang="en-US" sz="1200" i="1" dirty="0" smtClean="0">
                <a:latin typeface="Times New Roman" pitchFamily="18" charset="0"/>
                <a:cs typeface="Times New Roman" pitchFamily="18" charset="0"/>
              </a:rPr>
              <a:t>, after the form </a:t>
            </a:r>
            <a:r>
              <a:rPr lang="he-IL" sz="1200" i="1" dirty="0" smtClean="0">
                <a:latin typeface="Times New Roman" pitchFamily="18" charset="0"/>
                <a:cs typeface="Times New Roman" pitchFamily="18" charset="0"/>
              </a:rPr>
              <a:t>מאן</a:t>
            </a:r>
            <a:r>
              <a:rPr lang="en-US" sz="1200" i="1" dirty="0" smtClean="0">
                <a:latin typeface="Times New Roman" pitchFamily="18" charset="0"/>
                <a:cs typeface="Times New Roman" pitchFamily="18" charset="0"/>
              </a:rPr>
              <a:t>, </a:t>
            </a:r>
            <a:r>
              <a:rPr lang="en-US" sz="1200" i="1" u="sng" dirty="0" smtClean="0">
                <a:latin typeface="Times New Roman" pitchFamily="18" charset="0"/>
                <a:cs typeface="Times New Roman" pitchFamily="18" charset="0"/>
              </a:rPr>
              <a:t>Jer_13:10, </a:t>
            </a:r>
            <a:r>
              <a:rPr lang="he-IL" sz="1200" i="1" u="sng" dirty="0" smtClean="0">
                <a:latin typeface="Times New Roman" pitchFamily="18" charset="0"/>
                <a:cs typeface="Times New Roman" pitchFamily="18" charset="0"/>
              </a:rPr>
              <a:t>סעף</a:t>
            </a:r>
            <a:r>
              <a:rPr lang="en-US" sz="1200" i="1" u="sng" dirty="0" smtClean="0">
                <a:latin typeface="Times New Roman" pitchFamily="18" charset="0"/>
                <a:cs typeface="Times New Roman" pitchFamily="18" charset="0"/>
              </a:rPr>
              <a:t>, Psa_119:113</a:t>
            </a:r>
            <a:r>
              <a:rPr lang="en-US" sz="1200" i="1" dirty="0" smtClean="0">
                <a:latin typeface="Times New Roman" pitchFamily="18" charset="0"/>
                <a:cs typeface="Times New Roman" pitchFamily="18" charset="0"/>
              </a:rPr>
              <a:t>, or rather attaching itself as a third class to the forms </a:t>
            </a:r>
            <a:r>
              <a:rPr lang="he-IL" sz="1200" i="1" dirty="0" smtClean="0">
                <a:latin typeface="Times New Roman" pitchFamily="18" charset="0"/>
                <a:cs typeface="Times New Roman" pitchFamily="18" charset="0"/>
              </a:rPr>
              <a:t>היכל</a:t>
            </a:r>
            <a:r>
              <a:rPr lang="en-US" sz="1200" i="1" dirty="0" smtClean="0">
                <a:latin typeface="Times New Roman" pitchFamily="18" charset="0"/>
                <a:cs typeface="Times New Roman" pitchFamily="18" charset="0"/>
              </a:rPr>
              <a:t>, </a:t>
            </a:r>
            <a:r>
              <a:rPr lang="he-IL" sz="1200" i="1" dirty="0" smtClean="0">
                <a:latin typeface="Times New Roman" pitchFamily="18" charset="0"/>
                <a:cs typeface="Times New Roman" pitchFamily="18" charset="0"/>
              </a:rPr>
              <a:t>עירם</a:t>
            </a:r>
            <a:r>
              <a:rPr lang="en-US" sz="1200" i="1" dirty="0" smtClean="0">
                <a:latin typeface="Times New Roman" pitchFamily="18" charset="0"/>
                <a:cs typeface="Times New Roman" pitchFamily="18" charset="0"/>
              </a:rPr>
              <a:t>: compare the Arabic </a:t>
            </a:r>
            <a:r>
              <a:rPr lang="en-US" sz="1200" i="1" dirty="0" err="1" smtClean="0">
                <a:latin typeface="Times New Roman" pitchFamily="18" charset="0"/>
                <a:cs typeface="Times New Roman" pitchFamily="18" charset="0"/>
              </a:rPr>
              <a:t>sairaf</a:t>
            </a:r>
            <a:r>
              <a:rPr lang="en-US" sz="1200" i="1" dirty="0" smtClean="0">
                <a:latin typeface="Times New Roman" pitchFamily="18" charset="0"/>
                <a:cs typeface="Times New Roman" pitchFamily="18" charset="0"/>
              </a:rPr>
              <a:t>, exchanger; </a:t>
            </a:r>
            <a:r>
              <a:rPr lang="en-US" sz="1200" i="1" dirty="0" err="1" smtClean="0">
                <a:latin typeface="Times New Roman" pitchFamily="18" charset="0"/>
                <a:cs typeface="Times New Roman" pitchFamily="18" charset="0"/>
              </a:rPr>
              <a:t>saikal</a:t>
            </a:r>
            <a:r>
              <a:rPr lang="en-US" sz="1200" i="1" dirty="0" smtClean="0">
                <a:latin typeface="Times New Roman" pitchFamily="18" charset="0"/>
                <a:cs typeface="Times New Roman" pitchFamily="18" charset="0"/>
              </a:rPr>
              <a:t>, sword-cleaner). It derives its name in other ancient languages also from its striking brilliancy, and is here called </a:t>
            </a:r>
            <a:r>
              <a:rPr lang="en-US" sz="1200" i="1" dirty="0" err="1" smtClean="0">
                <a:latin typeface="Times New Roman" pitchFamily="18" charset="0"/>
                <a:cs typeface="Times New Roman" pitchFamily="18" charset="0"/>
              </a:rPr>
              <a:t>ben-shachar</a:t>
            </a:r>
            <a:r>
              <a:rPr lang="en-US" sz="1200" i="1" dirty="0" smtClean="0">
                <a:latin typeface="Times New Roman" pitchFamily="18" charset="0"/>
                <a:cs typeface="Times New Roman" pitchFamily="18" charset="0"/>
              </a:rPr>
              <a:t> (sun of the dawn), just as in the classical mythology it is called son of Eos, from the fact that it rises before the sun, and swims in the morning light as if that were the source of its birth.</a:t>
            </a:r>
          </a:p>
          <a:p>
            <a:r>
              <a:rPr lang="en-US" sz="1200" dirty="0" smtClean="0">
                <a:latin typeface="Times New Roman" pitchFamily="18" charset="0"/>
                <a:cs typeface="Times New Roman" pitchFamily="18" charset="0"/>
              </a:rPr>
              <a:t>(Note: It is singular, however, that among the Semitic nations the morning star is not personified as a male (</a:t>
            </a:r>
            <a:r>
              <a:rPr lang="en-US" sz="1200" i="1" dirty="0" err="1" smtClean="0">
                <a:latin typeface="Times New Roman" pitchFamily="18" charset="0"/>
                <a:cs typeface="Times New Roman" pitchFamily="18" charset="0"/>
              </a:rPr>
              <a:t>Heōsphoros</a:t>
            </a:r>
            <a:r>
              <a:rPr lang="en-US" sz="1200" i="1" dirty="0" smtClean="0">
                <a:latin typeface="Times New Roman" pitchFamily="18" charset="0"/>
                <a:cs typeface="Times New Roman" pitchFamily="18" charset="0"/>
              </a:rPr>
              <a:t> or </a:t>
            </a:r>
            <a:r>
              <a:rPr lang="en-US" sz="1200" i="1" dirty="0" err="1" smtClean="0">
                <a:latin typeface="Times New Roman" pitchFamily="18" charset="0"/>
                <a:cs typeface="Times New Roman" pitchFamily="18" charset="0"/>
              </a:rPr>
              <a:t>Phōsphoros</a:t>
            </a:r>
            <a:r>
              <a:rPr lang="en-US" sz="1200" i="1" dirty="0" smtClean="0">
                <a:latin typeface="Times New Roman" pitchFamily="18" charset="0"/>
                <a:cs typeface="Times New Roman" pitchFamily="18" charset="0"/>
              </a:rPr>
              <a:t>), but as a female (Astarte, see at </a:t>
            </a:r>
            <a:r>
              <a:rPr lang="en-US" sz="1200" i="1" u="sng" dirty="0" smtClean="0">
                <a:latin typeface="Times New Roman" pitchFamily="18" charset="0"/>
                <a:cs typeface="Times New Roman" pitchFamily="18" charset="0"/>
              </a:rPr>
              <a:t>Isa_17:8</a:t>
            </a:r>
            <a:r>
              <a:rPr lang="en-US" sz="1200" i="1" dirty="0" smtClean="0">
                <a:latin typeface="Times New Roman" pitchFamily="18" charset="0"/>
                <a:cs typeface="Times New Roman" pitchFamily="18" charset="0"/>
              </a:rPr>
              <a:t>), and that it is called </a:t>
            </a:r>
            <a:r>
              <a:rPr lang="en-US" sz="1200" i="1" dirty="0" err="1" smtClean="0">
                <a:latin typeface="Times New Roman" pitchFamily="18" charset="0"/>
                <a:cs typeface="Times New Roman" pitchFamily="18" charset="0"/>
              </a:rPr>
              <a:t>Nâghâh</a:t>
            </a:r>
            <a:r>
              <a:rPr lang="en-US" sz="1200" i="1" dirty="0" smtClean="0">
                <a:latin typeface="Times New Roman" pitchFamily="18" charset="0"/>
                <a:cs typeface="Times New Roman" pitchFamily="18" charset="0"/>
              </a:rPr>
              <a:t>, Ashtoreth, </a:t>
            </a:r>
            <a:r>
              <a:rPr lang="en-US" sz="1200" i="1" dirty="0" err="1" smtClean="0">
                <a:latin typeface="Times New Roman" pitchFamily="18" charset="0"/>
                <a:cs typeface="Times New Roman" pitchFamily="18" charset="0"/>
              </a:rPr>
              <a:t>Zuhara</a:t>
            </a:r>
            <a:r>
              <a:rPr lang="en-US" sz="1200" i="1" dirty="0" smtClean="0">
                <a:latin typeface="Times New Roman" pitchFamily="18" charset="0"/>
                <a:cs typeface="Times New Roman" pitchFamily="18" charset="0"/>
              </a:rPr>
              <a:t>, but never by a name derived from </a:t>
            </a:r>
            <a:r>
              <a:rPr lang="en-US" sz="1200" i="1" dirty="0" err="1" smtClean="0">
                <a:latin typeface="Times New Roman" pitchFamily="18" charset="0"/>
                <a:cs typeface="Times New Roman" pitchFamily="18" charset="0"/>
              </a:rPr>
              <a:t>hâlal</a:t>
            </a:r>
            <a:r>
              <a:rPr lang="en-US" sz="1200" i="1" dirty="0" smtClean="0">
                <a:latin typeface="Times New Roman" pitchFamily="18" charset="0"/>
                <a:cs typeface="Times New Roman" pitchFamily="18" charset="0"/>
              </a:rPr>
              <a:t>; whilst the moon is regarded as a male deity (Sin), and in Arabic </a:t>
            </a:r>
            <a:r>
              <a:rPr lang="en-US" sz="1200" i="1" dirty="0" err="1" smtClean="0">
                <a:latin typeface="Times New Roman" pitchFamily="18" charset="0"/>
                <a:cs typeface="Times New Roman" pitchFamily="18" charset="0"/>
              </a:rPr>
              <a:t>hilâl</a:t>
            </a:r>
            <a:r>
              <a:rPr lang="en-US" sz="1200" i="1" dirty="0" smtClean="0">
                <a:latin typeface="Times New Roman" pitchFamily="18" charset="0"/>
                <a:cs typeface="Times New Roman" pitchFamily="18" charset="0"/>
              </a:rPr>
              <a:t> signifies the new moon, which might be called </a:t>
            </a:r>
            <a:r>
              <a:rPr lang="en-US" sz="1200" i="1" dirty="0" err="1" smtClean="0">
                <a:latin typeface="Times New Roman" pitchFamily="18" charset="0"/>
                <a:cs typeface="Times New Roman" pitchFamily="18" charset="0"/>
              </a:rPr>
              <a:t>ben</a:t>
            </a:r>
            <a:r>
              <a:rPr lang="en-US" sz="1200" i="1" dirty="0" smtClean="0">
                <a:latin typeface="Times New Roman" pitchFamily="18" charset="0"/>
                <a:cs typeface="Times New Roman" pitchFamily="18" charset="0"/>
              </a:rPr>
              <a:t>- </a:t>
            </a:r>
            <a:r>
              <a:rPr lang="en-US" sz="1200" i="1" dirty="0" err="1" smtClean="0">
                <a:latin typeface="Times New Roman" pitchFamily="18" charset="0"/>
                <a:cs typeface="Times New Roman" pitchFamily="18" charset="0"/>
              </a:rPr>
              <a:t>shacar</a:t>
            </a:r>
            <a:r>
              <a:rPr lang="en-US" sz="1200" i="1" dirty="0" smtClean="0">
                <a:latin typeface="Times New Roman" pitchFamily="18" charset="0"/>
                <a:cs typeface="Times New Roman" pitchFamily="18" charset="0"/>
              </a:rPr>
              <a:t> (son of the dawn), from the fact that, from the time when it passes out of the invisibility of its first phase, it is seen at sunrise, and is as it were born out of the dawn.)</a:t>
            </a:r>
          </a:p>
          <a:p>
            <a:r>
              <a:rPr lang="en-US" sz="1200" dirty="0" smtClean="0">
                <a:latin typeface="Times New Roman" pitchFamily="18" charset="0"/>
                <a:cs typeface="Times New Roman" pitchFamily="18" charset="0"/>
              </a:rPr>
              <a:t>Lucifer, as a name given to the devil, was derived from this passage, which the fathers (and lately </a:t>
            </a:r>
            <a:r>
              <a:rPr lang="en-US" sz="1200" dirty="0" err="1" smtClean="0">
                <a:latin typeface="Times New Roman" pitchFamily="18" charset="0"/>
                <a:cs typeface="Times New Roman" pitchFamily="18" charset="0"/>
              </a:rPr>
              <a:t>Stier</a:t>
            </a:r>
            <a:r>
              <a:rPr lang="en-US" sz="1200" dirty="0" smtClean="0">
                <a:latin typeface="Times New Roman" pitchFamily="18" charset="0"/>
                <a:cs typeface="Times New Roman" pitchFamily="18" charset="0"/>
              </a:rPr>
              <a:t>) interpreted, without any warrant whatever, as relating to the apostasy and punishment of the angelic leaders. The appellation is a perfectly appropriate one for the king of Babel, on account of the early date of the Babylonian culture, which reached back as far as the grey twilight of primeval times, and also because of its predominant astrological character. The additional epithet </a:t>
            </a:r>
            <a:r>
              <a:rPr lang="en-US" sz="1200" i="1" dirty="0" err="1" smtClean="0">
                <a:latin typeface="Times New Roman" pitchFamily="18" charset="0"/>
                <a:cs typeface="Times New Roman" pitchFamily="18" charset="0"/>
              </a:rPr>
              <a:t>chōlēsh</a:t>
            </a:r>
            <a:r>
              <a:rPr lang="en-US" sz="1200" i="1" dirty="0" smtClean="0">
                <a:latin typeface="Times New Roman" pitchFamily="18" charset="0"/>
                <a:cs typeface="Times New Roman" pitchFamily="18" charset="0"/>
              </a:rPr>
              <a:t> ‛al-</a:t>
            </a:r>
            <a:r>
              <a:rPr lang="en-US" sz="1200" i="1" dirty="0" err="1" smtClean="0">
                <a:latin typeface="Times New Roman" pitchFamily="18" charset="0"/>
                <a:cs typeface="Times New Roman" pitchFamily="18" charset="0"/>
              </a:rPr>
              <a:t>gōyim</a:t>
            </a:r>
            <a:r>
              <a:rPr lang="en-US" sz="1200" i="1" dirty="0" smtClean="0">
                <a:latin typeface="Times New Roman" pitchFamily="18" charset="0"/>
                <a:cs typeface="Times New Roman" pitchFamily="18" charset="0"/>
              </a:rPr>
              <a:t> is founded upon the idea of the </a:t>
            </a:r>
            <a:r>
              <a:rPr lang="en-US" sz="1200" i="1" dirty="0" err="1" smtClean="0">
                <a:latin typeface="Times New Roman" pitchFamily="18" charset="0"/>
                <a:cs typeface="Times New Roman" pitchFamily="18" charset="0"/>
              </a:rPr>
              <a:t>influxus</a:t>
            </a:r>
            <a:r>
              <a:rPr lang="en-US" sz="1200" i="1" dirty="0" smtClean="0">
                <a:latin typeface="Times New Roman" pitchFamily="18" charset="0"/>
                <a:cs typeface="Times New Roman" pitchFamily="18" charset="0"/>
              </a:rPr>
              <a:t> </a:t>
            </a:r>
            <a:r>
              <a:rPr lang="en-US" sz="1200" i="1" dirty="0" err="1" smtClean="0">
                <a:latin typeface="Times New Roman" pitchFamily="18" charset="0"/>
                <a:cs typeface="Times New Roman" pitchFamily="18" charset="0"/>
              </a:rPr>
              <a:t>siderum</a:t>
            </a:r>
            <a:r>
              <a:rPr lang="en-US" sz="1200" i="1" dirty="0" smtClean="0">
                <a:latin typeface="Times New Roman" pitchFamily="18" charset="0"/>
                <a:cs typeface="Times New Roman" pitchFamily="18" charset="0"/>
              </a:rPr>
              <a:t>:</a:t>
            </a:r>
          </a:p>
          <a:p>
            <a:r>
              <a:rPr lang="en-US" sz="1200" dirty="0" smtClean="0">
                <a:latin typeface="Times New Roman" pitchFamily="18" charset="0"/>
                <a:cs typeface="Times New Roman" pitchFamily="18" charset="0"/>
              </a:rPr>
              <a:t>(Note: In a similar manner, the sun-god (</a:t>
            </a:r>
            <a:r>
              <a:rPr lang="en-US" sz="1200" i="1" dirty="0" smtClean="0">
                <a:latin typeface="Times New Roman" pitchFamily="18" charset="0"/>
                <a:cs typeface="Times New Roman" pitchFamily="18" charset="0"/>
              </a:rPr>
              <a:t>San) is called the “conqueror of the king's enemies,” “breaker of opposition,” etc., on the early Babylonian monuments (see G. Rawlinson, The Five Great Monarchies, </a:t>
            </a:r>
            <a:r>
              <a:rPr lang="en-US" sz="1200" i="1" dirty="0" err="1" smtClean="0">
                <a:latin typeface="Times New Roman" pitchFamily="18" charset="0"/>
                <a:cs typeface="Times New Roman" pitchFamily="18" charset="0"/>
              </a:rPr>
              <a:t>i</a:t>
            </a:r>
            <a:r>
              <a:rPr lang="en-US" sz="1200" i="1" dirty="0" smtClean="0">
                <a:latin typeface="Times New Roman" pitchFamily="18" charset="0"/>
                <a:cs typeface="Times New Roman" pitchFamily="18" charset="0"/>
              </a:rPr>
              <a:t>. 160).)</a:t>
            </a:r>
          </a:p>
          <a:p>
            <a:r>
              <a:rPr lang="en-US" sz="1200" i="1" dirty="0" err="1" smtClean="0">
                <a:latin typeface="Times New Roman" pitchFamily="18" charset="0"/>
                <a:cs typeface="Times New Roman" pitchFamily="18" charset="0"/>
              </a:rPr>
              <a:t>cholesh</a:t>
            </a:r>
            <a:r>
              <a:rPr lang="en-US" sz="1200" i="1" dirty="0" smtClean="0">
                <a:latin typeface="Times New Roman" pitchFamily="18" charset="0"/>
                <a:cs typeface="Times New Roman" pitchFamily="18" charset="0"/>
              </a:rPr>
              <a:t> signifies “overthrowing” or laying down (</a:t>
            </a:r>
            <a:r>
              <a:rPr lang="en-US" sz="1200" i="1" u="sng" dirty="0" smtClean="0">
                <a:latin typeface="Times New Roman" pitchFamily="18" charset="0"/>
                <a:cs typeface="Times New Roman" pitchFamily="18" charset="0"/>
              </a:rPr>
              <a:t>Exo_17:13</a:t>
            </a:r>
            <a:r>
              <a:rPr lang="en-US" sz="1200" i="1" dirty="0" smtClean="0">
                <a:latin typeface="Times New Roman" pitchFamily="18" charset="0"/>
                <a:cs typeface="Times New Roman" pitchFamily="18" charset="0"/>
              </a:rPr>
              <a:t>), and with ‛al, “bringing defeat upon;” whilst the Talmud (b. Sabbath 149b) uses it in the sense of </a:t>
            </a:r>
            <a:r>
              <a:rPr lang="en-US" sz="1200" i="1" dirty="0" err="1" smtClean="0">
                <a:latin typeface="Times New Roman" pitchFamily="18" charset="0"/>
                <a:cs typeface="Times New Roman" pitchFamily="18" charset="0"/>
              </a:rPr>
              <a:t>projiciens</a:t>
            </a:r>
            <a:r>
              <a:rPr lang="en-US" sz="1200" i="1" dirty="0" smtClean="0">
                <a:latin typeface="Times New Roman" pitchFamily="18" charset="0"/>
                <a:cs typeface="Times New Roman" pitchFamily="18" charset="0"/>
              </a:rPr>
              <a:t> </a:t>
            </a:r>
            <a:r>
              <a:rPr lang="en-US" sz="1200" i="1" dirty="0" err="1" smtClean="0">
                <a:latin typeface="Times New Roman" pitchFamily="18" charset="0"/>
                <a:cs typeface="Times New Roman" pitchFamily="18" charset="0"/>
              </a:rPr>
              <a:t>sortem</a:t>
            </a:r>
            <a:r>
              <a:rPr lang="en-US" sz="1200" i="1" dirty="0" smtClean="0">
                <a:latin typeface="Times New Roman" pitchFamily="18" charset="0"/>
                <a:cs typeface="Times New Roman" pitchFamily="18" charset="0"/>
              </a:rPr>
              <a:t>, and thus throws light upon the </a:t>
            </a:r>
            <a:r>
              <a:rPr lang="en-US" sz="1200" i="1" dirty="0" err="1" smtClean="0">
                <a:latin typeface="Times New Roman" pitchFamily="18" charset="0"/>
                <a:cs typeface="Times New Roman" pitchFamily="18" charset="0"/>
              </a:rPr>
              <a:t>cholesh</a:t>
            </a:r>
            <a:r>
              <a:rPr lang="en-US" sz="1200" i="1" dirty="0" smtClean="0">
                <a:latin typeface="Times New Roman" pitchFamily="18" charset="0"/>
                <a:cs typeface="Times New Roman" pitchFamily="18" charset="0"/>
              </a:rPr>
              <a:t> (= </a:t>
            </a:r>
            <a:r>
              <a:rPr lang="en-US" sz="1200" i="1" dirty="0" err="1" smtClean="0">
                <a:latin typeface="Times New Roman" pitchFamily="18" charset="0"/>
                <a:cs typeface="Times New Roman" pitchFamily="18" charset="0"/>
              </a:rPr>
              <a:t>purah</a:t>
            </a:r>
            <a:r>
              <a:rPr lang="en-US" sz="1200" i="1" dirty="0" smtClean="0">
                <a:latin typeface="Times New Roman" pitchFamily="18" charset="0"/>
                <a:cs typeface="Times New Roman" pitchFamily="18" charset="0"/>
              </a:rPr>
              <a:t>, lot) of the </a:t>
            </a:r>
            <a:r>
              <a:rPr lang="en-US" sz="1200" i="1" dirty="0" err="1" smtClean="0">
                <a:latin typeface="Times New Roman" pitchFamily="18" charset="0"/>
                <a:cs typeface="Times New Roman" pitchFamily="18" charset="0"/>
              </a:rPr>
              <a:t>Mishnah</a:t>
            </a:r>
            <a:r>
              <a:rPr lang="en-US" sz="1200" i="1" dirty="0" smtClean="0">
                <a:latin typeface="Times New Roman" pitchFamily="18" charset="0"/>
                <a:cs typeface="Times New Roman" pitchFamily="18" charset="0"/>
              </a:rPr>
              <a:t>. A retrospective glance is now cast at the self-deification of the king of Babylon, in which he was the antitype of the devil and the type of antichrist (</a:t>
            </a:r>
            <a:r>
              <a:rPr lang="en-US" sz="1200" i="1" u="sng" dirty="0" smtClean="0">
                <a:latin typeface="Times New Roman" pitchFamily="18" charset="0"/>
                <a:cs typeface="Times New Roman" pitchFamily="18" charset="0"/>
              </a:rPr>
              <a:t>Dan_11:36; 2Th_2:4</a:t>
            </a:r>
            <a:r>
              <a:rPr lang="en-US" sz="1200" i="1" dirty="0" smtClean="0">
                <a:latin typeface="Times New Roman" pitchFamily="18" charset="0"/>
                <a:cs typeface="Times New Roman" pitchFamily="18" charset="0"/>
              </a:rPr>
              <a:t>), and which had met with its reward.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Jamieson, </a:t>
            </a:r>
            <a:r>
              <a:rPr lang="en-US" sz="3200" i="1" dirty="0" err="1" smtClean="0">
                <a:latin typeface="Times New Roman" pitchFamily="18" charset="0"/>
                <a:cs typeface="Times New Roman" pitchFamily="18" charset="0"/>
              </a:rPr>
              <a:t>Fausset</a:t>
            </a:r>
            <a:r>
              <a:rPr lang="en-US" sz="3200" i="1" dirty="0" smtClean="0">
                <a:latin typeface="Times New Roman" pitchFamily="18" charset="0"/>
                <a:cs typeface="Times New Roman" pitchFamily="18" charset="0"/>
              </a:rPr>
              <a:t> and Brown Commentary</a:t>
            </a:r>
            <a:endParaRPr lang="en-US" sz="32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Isa 14:12 - THE JEWS ADDRESS HIM AGAIN AS A FALLEN ONCE-BRIGHT STAR. (</a:t>
            </a:r>
            <a:r>
              <a:rPr lang="en-US" sz="2800" u="sng" dirty="0" smtClean="0">
                <a:latin typeface="Times New Roman" pitchFamily="18" charset="0"/>
                <a:cs typeface="Times New Roman" pitchFamily="18" charset="0"/>
              </a:rPr>
              <a:t>Isa_14:12-15)</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Lucifer--"day star." A title truly belonging to Christ (</a:t>
            </a:r>
            <a:r>
              <a:rPr lang="en-US" sz="2800" u="sng" dirty="0" smtClean="0">
                <a:latin typeface="Times New Roman" pitchFamily="18" charset="0"/>
                <a:cs typeface="Times New Roman" pitchFamily="18" charset="0"/>
              </a:rPr>
              <a:t>Rev_22:16</a:t>
            </a:r>
            <a:r>
              <a:rPr lang="en-US" sz="2800" dirty="0" smtClean="0">
                <a:latin typeface="Times New Roman" pitchFamily="18" charset="0"/>
                <a:cs typeface="Times New Roman" pitchFamily="18" charset="0"/>
              </a:rPr>
              <a:t>), "the bright and morning star," and therefore hereafter to be assumed by Antichrist. GESENIUS, however, renders the Hebrew here as in </a:t>
            </a:r>
            <a:r>
              <a:rPr lang="en-US" sz="2800" u="sng" dirty="0" smtClean="0">
                <a:latin typeface="Times New Roman" pitchFamily="18" charset="0"/>
                <a:cs typeface="Times New Roman" pitchFamily="18" charset="0"/>
              </a:rPr>
              <a:t>Eze_21:12; Zec_11:2</a:t>
            </a:r>
            <a:r>
              <a:rPr lang="en-US" sz="2800" dirty="0" smtClean="0">
                <a:latin typeface="Times New Roman" pitchFamily="18" charset="0"/>
                <a:cs typeface="Times New Roman" pitchFamily="18" charset="0"/>
              </a:rPr>
              <a:t>, "howl." </a:t>
            </a:r>
          </a:p>
          <a:p>
            <a:r>
              <a:rPr lang="en-US" sz="2800" dirty="0" smtClean="0">
                <a:latin typeface="Times New Roman" pitchFamily="18" charset="0"/>
                <a:cs typeface="Times New Roman" pitchFamily="18" charset="0"/>
              </a:rPr>
              <a:t>weaken--"prostrate"; as in </a:t>
            </a:r>
            <a:r>
              <a:rPr lang="en-US" sz="2800" u="sng" dirty="0" smtClean="0">
                <a:latin typeface="Times New Roman" pitchFamily="18" charset="0"/>
                <a:cs typeface="Times New Roman" pitchFamily="18" charset="0"/>
              </a:rPr>
              <a:t>Exo_17:13</a:t>
            </a:r>
            <a:r>
              <a:rPr lang="en-US" sz="2800" dirty="0" smtClean="0">
                <a:latin typeface="Times New Roman" pitchFamily="18" charset="0"/>
                <a:cs typeface="Times New Roman" pitchFamily="18" charset="0"/>
              </a:rPr>
              <a:t>,</a:t>
            </a:r>
            <a:r>
              <a:rPr lang="en-US" sz="2800" u="sng"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"discomfit."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itchFamily="18" charset="0"/>
                <a:cs typeface="Times New Roman" pitchFamily="18" charset="0"/>
              </a:rPr>
              <a:t>Matthew Henry’s Concise Commentary</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200" b="1" dirty="0" smtClean="0">
                <a:latin typeface="Times New Roman" pitchFamily="18" charset="0"/>
                <a:cs typeface="Times New Roman" pitchFamily="18" charset="0"/>
              </a:rPr>
              <a:t>Isa 14:1-23 - </a:t>
            </a:r>
          </a:p>
          <a:p>
            <a:r>
              <a:rPr lang="en-US" sz="1200" dirty="0" smtClean="0">
                <a:latin typeface="Times New Roman" pitchFamily="18" charset="0"/>
                <a:cs typeface="Times New Roman" pitchFamily="18" charset="0"/>
              </a:rPr>
              <a:t>The whole plan of Divine Providence is arranged with a view to the good of the people of God. A settlement in the land of promise is of God's mercy. Let the church receive those whom God receives. God's people, wherever their lot is cast, should </a:t>
            </a:r>
            <a:r>
              <a:rPr lang="en-US" sz="1200" dirty="0" err="1" smtClean="0">
                <a:latin typeface="Times New Roman" pitchFamily="18" charset="0"/>
                <a:cs typeface="Times New Roman" pitchFamily="18" charset="0"/>
              </a:rPr>
              <a:t>endeavour</a:t>
            </a:r>
            <a:r>
              <a:rPr lang="en-US" sz="1200" dirty="0" smtClean="0">
                <a:latin typeface="Times New Roman" pitchFamily="18" charset="0"/>
                <a:cs typeface="Times New Roman" pitchFamily="18" charset="0"/>
              </a:rPr>
              <a:t> to recommend religion by a right and winning conversation. Those that would not be reconciled to them, should be humbled by them. This may be applied to the success of the gospel, when those were brought to obey it who had opposed it. God himself undertakes to work a blessed change. They shall have rest from their sorrow and fear, the sense of their present burdens, and the dread of worse. Babylon abounded in riches. The king of Babylon having the absolute command of so much wealth, by the help of it ruled the nations. This refers especially to the people of the Jews; and it filled up the measure of the king of Babylon's sins. Tyrants sacrifice their true interest to their lusts and passions. It is gracious ambition to covet to be like the Most Holy, for he has said, Be ye holy, for I am holy; but it is sinful ambition to aim to be like the Most High, for he has said, He who exalts himself shall be abased. The devil thus drew our first parents to sin. Utter ruin should be brought upon him. Those that will not cease to sin, God will make to cease. He should be slain, and go down to the grave; this is the common fate of tyrants. True glory, that is, true grace, will go up with the soul to heaven, but vain pomp will go down with the body to the grave; there is an end of it. To be denied burial, if for righteousness' sake, may be rejoiced in, </a:t>
            </a:r>
            <a:r>
              <a:rPr lang="en-US" sz="1200" u="sng" dirty="0" smtClean="0">
                <a:latin typeface="Times New Roman" pitchFamily="18" charset="0"/>
                <a:cs typeface="Times New Roman" pitchFamily="18" charset="0"/>
              </a:rPr>
              <a:t>Mat_5:12</a:t>
            </a:r>
            <a:r>
              <a:rPr lang="en-US" sz="1200" dirty="0" smtClean="0">
                <a:latin typeface="Times New Roman" pitchFamily="18" charset="0"/>
                <a:cs typeface="Times New Roman" pitchFamily="18" charset="0"/>
              </a:rPr>
              <a:t>. But if the just punishment of sin, it denotes that impenitent sinners shall rise to everlasting shame and contempt. Many triumphs should be in his fall. God will reckon with those that disturb the peace of mankind. The receiving the king of Babylon into the regions of the dead, shows there is a world of spirits, to which the souls of men remove at death. And that souls have converse with each other, though we have none with them; and that death and hell will be death and hell indeed, to all who fall unholy, from the height of this world's </a:t>
            </a:r>
            <a:r>
              <a:rPr lang="en-US" sz="1200" dirty="0" err="1" smtClean="0">
                <a:latin typeface="Times New Roman" pitchFamily="18" charset="0"/>
                <a:cs typeface="Times New Roman" pitchFamily="18" charset="0"/>
              </a:rPr>
              <a:t>pomps</a:t>
            </a:r>
            <a:r>
              <a:rPr lang="en-US" sz="1200" dirty="0" smtClean="0">
                <a:latin typeface="Times New Roman" pitchFamily="18" charset="0"/>
                <a:cs typeface="Times New Roman" pitchFamily="18" charset="0"/>
              </a:rPr>
              <a:t>, and the </a:t>
            </a:r>
            <a:r>
              <a:rPr lang="en-US" sz="1200" dirty="0" err="1" smtClean="0">
                <a:latin typeface="Times New Roman" pitchFamily="18" charset="0"/>
                <a:cs typeface="Times New Roman" pitchFamily="18" charset="0"/>
              </a:rPr>
              <a:t>fulness</a:t>
            </a:r>
            <a:r>
              <a:rPr lang="en-US" sz="1200" dirty="0" smtClean="0">
                <a:latin typeface="Times New Roman" pitchFamily="18" charset="0"/>
                <a:cs typeface="Times New Roman" pitchFamily="18" charset="0"/>
              </a:rPr>
              <a:t> of its pleasures. Learn from all this, that the seed of evil-doers shall never be renowned. The royal city is to be ruined and forsaken. Thus the utter destruction of the New Testament Babylon is illustrated, Rev_18:2. When a people will not be made clean with the besom of reformation, what can they expect but to be swept off the face of the earth with the besom of destruction?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Chronicles 21:1</a:t>
            </a:r>
            <a:endParaRPr lang="en-US" dirty="0"/>
          </a:p>
        </p:txBody>
      </p:sp>
      <p:sp>
        <p:nvSpPr>
          <p:cNvPr id="3" name="Content Placeholder 2"/>
          <p:cNvSpPr>
            <a:spLocks noGrp="1"/>
          </p:cNvSpPr>
          <p:nvPr>
            <p:ph idx="1"/>
          </p:nvPr>
        </p:nvSpPr>
        <p:spPr>
          <a:xfrm>
            <a:off x="457200" y="2895600"/>
            <a:ext cx="8229600" cy="3230563"/>
          </a:xfrm>
        </p:spPr>
        <p:txBody>
          <a:bodyPr/>
          <a:lstStyle/>
          <a:p>
            <a:r>
              <a:rPr lang="en-US" i="1" dirty="0" smtClean="0">
                <a:latin typeface="Times New Roman" pitchFamily="18" charset="0"/>
                <a:cs typeface="Times New Roman" pitchFamily="18" charset="0"/>
              </a:rPr>
              <a:t>And Satan stood up against Israel, and provoked David to number Israel. </a:t>
            </a:r>
            <a:endParaRPr lang="en-US" i="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1447800"/>
            <a:ext cx="7772400" cy="1517904"/>
          </a:xfrm>
        </p:spPr>
        <p:txBody>
          <a:bodyPr/>
          <a:lstStyle/>
          <a:p>
            <a:pPr algn="ctr"/>
            <a:r>
              <a:rPr lang="en-US" dirty="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Sin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Genesis 3.1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Now the serpent was more </a:t>
            </a:r>
            <a:r>
              <a:rPr lang="en-US" i="1" dirty="0" err="1" smtClean="0">
                <a:latin typeface="Times New Roman" pitchFamily="18" charset="0"/>
                <a:cs typeface="Times New Roman" pitchFamily="18" charset="0"/>
              </a:rPr>
              <a:t>subtil</a:t>
            </a:r>
            <a:r>
              <a:rPr lang="en-US" i="1" dirty="0" smtClean="0">
                <a:latin typeface="Times New Roman" pitchFamily="18" charset="0"/>
                <a:cs typeface="Times New Roman" pitchFamily="18" charset="0"/>
              </a:rPr>
              <a:t> than any beast of the field which the LORD God had made. And he said unto the woman, Yea, hath God said, Ye shall not eat of every tree of the garden?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Job 1:6-12</a:t>
            </a:r>
            <a:endParaRPr lang="en-US" dirty="0"/>
          </a:p>
        </p:txBody>
      </p:sp>
      <p:sp>
        <p:nvSpPr>
          <p:cNvPr id="3" name="Content Placeholder 2"/>
          <p:cNvSpPr>
            <a:spLocks noGrp="1"/>
          </p:cNvSpPr>
          <p:nvPr>
            <p:ph idx="1"/>
          </p:nvPr>
        </p:nvSpPr>
        <p:spPr/>
        <p:txBody>
          <a:bodyPr/>
          <a:lstStyle/>
          <a:p>
            <a:r>
              <a:rPr lang="en-US" sz="1800" i="1" dirty="0" smtClean="0">
                <a:latin typeface="Times New Roman" pitchFamily="18" charset="0"/>
                <a:cs typeface="Times New Roman" pitchFamily="18" charset="0"/>
              </a:rPr>
              <a:t>Now there was a day when the sons of God came to present themselves before the LORD, and Satan came also among them. </a:t>
            </a:r>
          </a:p>
          <a:p>
            <a:r>
              <a:rPr lang="en-US" sz="1800" i="1" dirty="0" smtClean="0">
                <a:latin typeface="Times New Roman" pitchFamily="18" charset="0"/>
                <a:cs typeface="Times New Roman" pitchFamily="18" charset="0"/>
              </a:rPr>
              <a:t>Job 1:7  And the LORD said unto Satan, Whence </a:t>
            </a:r>
            <a:r>
              <a:rPr lang="en-US" sz="1800" i="1" dirty="0" err="1" smtClean="0">
                <a:latin typeface="Times New Roman" pitchFamily="18" charset="0"/>
                <a:cs typeface="Times New Roman" pitchFamily="18" charset="0"/>
              </a:rPr>
              <a:t>comest</a:t>
            </a:r>
            <a:r>
              <a:rPr lang="en-US" sz="1800" i="1" dirty="0" smtClean="0">
                <a:latin typeface="Times New Roman" pitchFamily="18" charset="0"/>
                <a:cs typeface="Times New Roman" pitchFamily="18" charset="0"/>
              </a:rPr>
              <a:t> thou? Then Satan answered the LORD, and said, From going to and fro in the earth, and from walking up and down in it. </a:t>
            </a:r>
          </a:p>
          <a:p>
            <a:r>
              <a:rPr lang="en-US" sz="1800" i="1" dirty="0" smtClean="0">
                <a:latin typeface="Times New Roman" pitchFamily="18" charset="0"/>
                <a:cs typeface="Times New Roman" pitchFamily="18" charset="0"/>
              </a:rPr>
              <a:t>Job 1:8  And the LORD said unto Satan, Hast thou considered my servant Job, that [there is] none like him in the earth, a perfect and an upright man, one that </a:t>
            </a:r>
            <a:r>
              <a:rPr lang="en-US" sz="1800" i="1" dirty="0" err="1" smtClean="0">
                <a:latin typeface="Times New Roman" pitchFamily="18" charset="0"/>
                <a:cs typeface="Times New Roman" pitchFamily="18" charset="0"/>
              </a:rPr>
              <a:t>feareth</a:t>
            </a:r>
            <a:r>
              <a:rPr lang="en-US" sz="1800" i="1" dirty="0" smtClean="0">
                <a:latin typeface="Times New Roman" pitchFamily="18" charset="0"/>
                <a:cs typeface="Times New Roman" pitchFamily="18" charset="0"/>
              </a:rPr>
              <a:t> God, and </a:t>
            </a:r>
            <a:r>
              <a:rPr lang="en-US" sz="1800" i="1" dirty="0" err="1" smtClean="0">
                <a:latin typeface="Times New Roman" pitchFamily="18" charset="0"/>
                <a:cs typeface="Times New Roman" pitchFamily="18" charset="0"/>
              </a:rPr>
              <a:t>escheweth</a:t>
            </a:r>
            <a:r>
              <a:rPr lang="en-US" sz="1800" i="1" dirty="0" smtClean="0">
                <a:latin typeface="Times New Roman" pitchFamily="18" charset="0"/>
                <a:cs typeface="Times New Roman" pitchFamily="18" charset="0"/>
              </a:rPr>
              <a:t> evil? </a:t>
            </a:r>
          </a:p>
          <a:p>
            <a:r>
              <a:rPr lang="en-US" sz="1800" i="1" dirty="0" smtClean="0">
                <a:latin typeface="Times New Roman" pitchFamily="18" charset="0"/>
                <a:cs typeface="Times New Roman" pitchFamily="18" charset="0"/>
              </a:rPr>
              <a:t>Job 1:9  Then Satan answered the LORD, and said, Doth Job fear God for </a:t>
            </a:r>
            <a:r>
              <a:rPr lang="en-US" sz="1800" i="1" dirty="0" err="1" smtClean="0">
                <a:latin typeface="Times New Roman" pitchFamily="18" charset="0"/>
                <a:cs typeface="Times New Roman" pitchFamily="18" charset="0"/>
              </a:rPr>
              <a:t>nought</a:t>
            </a:r>
            <a:r>
              <a:rPr lang="en-US" sz="1800" i="1" dirty="0" smtClean="0">
                <a:latin typeface="Times New Roman" pitchFamily="18" charset="0"/>
                <a:cs typeface="Times New Roman" pitchFamily="18" charset="0"/>
              </a:rPr>
              <a:t>? </a:t>
            </a:r>
          </a:p>
          <a:p>
            <a:r>
              <a:rPr lang="en-US" sz="1800" i="1" dirty="0" smtClean="0">
                <a:latin typeface="Times New Roman" pitchFamily="18" charset="0"/>
                <a:cs typeface="Times New Roman" pitchFamily="18" charset="0"/>
              </a:rPr>
              <a:t>Job 1:10  Hast not thou made an hedge about him, and about his house, and about all that he hath on every side? thou hast blessed the work of his hands, and his substance is increased in the land. </a:t>
            </a:r>
          </a:p>
          <a:p>
            <a:r>
              <a:rPr lang="en-US" sz="1800" i="1" dirty="0" smtClean="0">
                <a:latin typeface="Times New Roman" pitchFamily="18" charset="0"/>
                <a:cs typeface="Times New Roman" pitchFamily="18" charset="0"/>
              </a:rPr>
              <a:t>Job 1:11  But put forth </a:t>
            </a:r>
            <a:r>
              <a:rPr lang="en-US" sz="1800" i="1" dirty="0" err="1" smtClean="0">
                <a:latin typeface="Times New Roman" pitchFamily="18" charset="0"/>
                <a:cs typeface="Times New Roman" pitchFamily="18" charset="0"/>
              </a:rPr>
              <a:t>thine</a:t>
            </a:r>
            <a:r>
              <a:rPr lang="en-US" sz="1800" i="1" dirty="0" smtClean="0">
                <a:latin typeface="Times New Roman" pitchFamily="18" charset="0"/>
                <a:cs typeface="Times New Roman" pitchFamily="18" charset="0"/>
              </a:rPr>
              <a:t> hand now, and touch all that he hath, and he will curse thee to thy face. </a:t>
            </a:r>
          </a:p>
          <a:p>
            <a:r>
              <a:rPr lang="en-US" sz="1800" i="1" dirty="0" smtClean="0">
                <a:latin typeface="Times New Roman" pitchFamily="18" charset="0"/>
                <a:cs typeface="Times New Roman" pitchFamily="18" charset="0"/>
              </a:rPr>
              <a:t>Job 1:12  And the LORD said unto Satan, Behold, all that he hath [is] in thy power; only upon himself put not forth </a:t>
            </a:r>
            <a:r>
              <a:rPr lang="en-US" sz="1800" i="1" dirty="0" err="1" smtClean="0">
                <a:latin typeface="Times New Roman" pitchFamily="18" charset="0"/>
                <a:cs typeface="Times New Roman" pitchFamily="18" charset="0"/>
              </a:rPr>
              <a:t>thine</a:t>
            </a:r>
            <a:r>
              <a:rPr lang="en-US" sz="1800" i="1" dirty="0" smtClean="0">
                <a:latin typeface="Times New Roman" pitchFamily="18" charset="0"/>
                <a:cs typeface="Times New Roman" pitchFamily="18" charset="0"/>
              </a:rPr>
              <a:t> hand. So Satan went forth from the presence of the LORD.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Times New Roman" pitchFamily="18" charset="0"/>
                <a:cs typeface="Times New Roman" pitchFamily="18" charset="0"/>
              </a:rPr>
              <a:t>Job </a:t>
            </a:r>
            <a:r>
              <a:rPr lang="en-US" i="1" dirty="0" smtClean="0">
                <a:latin typeface="Times New Roman" pitchFamily="18" charset="0"/>
                <a:cs typeface="Times New Roman" pitchFamily="18" charset="0"/>
              </a:rPr>
              <a:t>2.1-7</a:t>
            </a:r>
            <a:endParaRPr lang="en-US" dirty="0"/>
          </a:p>
        </p:txBody>
      </p:sp>
      <p:sp>
        <p:nvSpPr>
          <p:cNvPr id="3" name="Content Placeholder 2"/>
          <p:cNvSpPr>
            <a:spLocks noGrp="1"/>
          </p:cNvSpPr>
          <p:nvPr>
            <p:ph idx="1"/>
          </p:nvPr>
        </p:nvSpPr>
        <p:spPr/>
        <p:txBody>
          <a:bodyPr/>
          <a:lstStyle/>
          <a:p>
            <a:r>
              <a:rPr lang="en-US" sz="1600" dirty="0" smtClean="0"/>
              <a:t>Job 2:1  Again there was a day when the sons of God came to present themselves before the LORD, and Satan came also among them to present himself before the LORD. </a:t>
            </a:r>
          </a:p>
          <a:p>
            <a:r>
              <a:rPr lang="en-US" sz="1600" dirty="0" smtClean="0"/>
              <a:t>Job 2:2  And the LORD said unto Satan, From whence </a:t>
            </a:r>
            <a:r>
              <a:rPr lang="en-US" sz="1600" dirty="0" err="1" smtClean="0"/>
              <a:t>comest</a:t>
            </a:r>
            <a:r>
              <a:rPr lang="en-US" sz="1600" dirty="0" smtClean="0"/>
              <a:t> thou? And Satan answered the LORD, and said, From going to and fro in the earth, and from walking up and down in it. </a:t>
            </a:r>
          </a:p>
          <a:p>
            <a:r>
              <a:rPr lang="en-US" sz="1600" dirty="0" smtClean="0"/>
              <a:t>Job 2:3  And the LORD said unto Satan, Hast thou considered my servant Job, that </a:t>
            </a:r>
            <a:r>
              <a:rPr lang="en-US" sz="1600" i="1" dirty="0" smtClean="0"/>
              <a:t>[there is] none like him in the earth, a perfect and an upright man, one that </a:t>
            </a:r>
            <a:r>
              <a:rPr lang="en-US" sz="1600" i="1" dirty="0" err="1" smtClean="0"/>
              <a:t>feareth</a:t>
            </a:r>
            <a:r>
              <a:rPr lang="en-US" sz="1600" i="1" dirty="0" smtClean="0"/>
              <a:t> God, and </a:t>
            </a:r>
            <a:r>
              <a:rPr lang="en-US" sz="1600" i="1" dirty="0" err="1" smtClean="0"/>
              <a:t>escheweth</a:t>
            </a:r>
            <a:r>
              <a:rPr lang="en-US" sz="1600" i="1" dirty="0" smtClean="0"/>
              <a:t> evil? and still he </a:t>
            </a:r>
            <a:r>
              <a:rPr lang="en-US" sz="1600" i="1" dirty="0" err="1" smtClean="0"/>
              <a:t>holdeth</a:t>
            </a:r>
            <a:r>
              <a:rPr lang="en-US" sz="1600" i="1" dirty="0" smtClean="0"/>
              <a:t> fast his integrity, although thou </a:t>
            </a:r>
            <a:r>
              <a:rPr lang="en-US" sz="1600" i="1" dirty="0" err="1" smtClean="0"/>
              <a:t>movedst</a:t>
            </a:r>
            <a:r>
              <a:rPr lang="en-US" sz="1600" i="1" dirty="0" smtClean="0"/>
              <a:t> me against him, to destroy him without cause. </a:t>
            </a:r>
          </a:p>
          <a:p>
            <a:r>
              <a:rPr lang="en-US" sz="1600" dirty="0" smtClean="0"/>
              <a:t>Job 2:4  And Satan answered the LORD, and said, Skin for skin, yea, all that a man hath will he give for his life. </a:t>
            </a:r>
          </a:p>
          <a:p>
            <a:r>
              <a:rPr lang="en-US" sz="1600" dirty="0" smtClean="0"/>
              <a:t>Job 2:5  But put forth </a:t>
            </a:r>
            <a:r>
              <a:rPr lang="en-US" sz="1600" dirty="0" err="1" smtClean="0"/>
              <a:t>thine</a:t>
            </a:r>
            <a:r>
              <a:rPr lang="en-US" sz="1600" dirty="0" smtClean="0"/>
              <a:t> hand now, and touch his bone and his flesh, and he will curse thee to thy face. </a:t>
            </a:r>
          </a:p>
          <a:p>
            <a:r>
              <a:rPr lang="en-US" sz="1600" dirty="0" smtClean="0"/>
              <a:t>Job 2:6  And the LORD said unto Satan, Behold, he </a:t>
            </a:r>
            <a:r>
              <a:rPr lang="en-US" sz="1600" i="1" dirty="0" smtClean="0"/>
              <a:t>[is] in </a:t>
            </a:r>
            <a:r>
              <a:rPr lang="en-US" sz="1600" i="1" dirty="0" err="1" smtClean="0"/>
              <a:t>thine</a:t>
            </a:r>
            <a:r>
              <a:rPr lang="en-US" sz="1600" i="1" dirty="0" smtClean="0"/>
              <a:t> hand; but save his life. </a:t>
            </a:r>
          </a:p>
          <a:p>
            <a:r>
              <a:rPr lang="en-US" sz="1600" dirty="0" smtClean="0"/>
              <a:t>Job 2:7  So went Satan forth from the presence of the LORD, and smote Job with sore boils from the sole of his foot unto his crown.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Zechariah 3:1, 2</a:t>
            </a:r>
            <a:endParaRPr lang="en-US" dirty="0"/>
          </a:p>
        </p:txBody>
      </p:sp>
      <p:sp>
        <p:nvSpPr>
          <p:cNvPr id="3" name="Content Placeholder 2"/>
          <p:cNvSpPr>
            <a:spLocks noGrp="1"/>
          </p:cNvSpPr>
          <p:nvPr>
            <p:ph idx="1"/>
          </p:nvPr>
        </p:nvSpPr>
        <p:spPr/>
        <p:txBody>
          <a:bodyPr/>
          <a:lstStyle/>
          <a:p>
            <a:r>
              <a:rPr lang="en-US" dirty="0" smtClean="0"/>
              <a:t>And </a:t>
            </a:r>
            <a:r>
              <a:rPr lang="en-US" dirty="0" smtClean="0"/>
              <a:t>he </a:t>
            </a:r>
            <a:r>
              <a:rPr lang="en-US" dirty="0" err="1" smtClean="0"/>
              <a:t>shewed</a:t>
            </a:r>
            <a:r>
              <a:rPr lang="en-US" dirty="0" smtClean="0"/>
              <a:t> me Joshua the high priest standing before the angel of the LORD, and Satan standing at his right hand to resist him. </a:t>
            </a:r>
          </a:p>
          <a:p>
            <a:r>
              <a:rPr lang="en-US" dirty="0" smtClean="0"/>
              <a:t>And </a:t>
            </a:r>
            <a:r>
              <a:rPr lang="en-US" dirty="0" smtClean="0"/>
              <a:t>the LORD said unto Satan, The LORD rebuke thee, O Satan; even the LORD that hath chosen Jerusalem rebuke thee: </a:t>
            </a:r>
            <a:r>
              <a:rPr lang="en-US" i="1" dirty="0" smtClean="0"/>
              <a:t>[is] not this a brand plucked out of the fire?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Matthew 4:1-11</a:t>
            </a:r>
            <a:endParaRPr lang="en-US" dirty="0"/>
          </a:p>
        </p:txBody>
      </p:sp>
      <p:sp>
        <p:nvSpPr>
          <p:cNvPr id="3" name="Content Placeholder 2"/>
          <p:cNvSpPr>
            <a:spLocks noGrp="1"/>
          </p:cNvSpPr>
          <p:nvPr>
            <p:ph idx="1"/>
          </p:nvPr>
        </p:nvSpPr>
        <p:spPr>
          <a:xfrm>
            <a:off x="457200" y="1219200"/>
            <a:ext cx="8229600" cy="5257800"/>
          </a:xfrm>
        </p:spPr>
        <p:txBody>
          <a:bodyPr/>
          <a:lstStyle/>
          <a:p>
            <a:r>
              <a:rPr lang="en-US" sz="1600" dirty="0" smtClean="0"/>
              <a:t>Then was Jesus led up of the Spirit into the wilderness to be tempted of the devil. </a:t>
            </a:r>
          </a:p>
          <a:p>
            <a:r>
              <a:rPr lang="en-US" sz="1600" dirty="0" smtClean="0"/>
              <a:t>And when he had fasted forty days and forty nights, he was afterward an </a:t>
            </a:r>
            <a:r>
              <a:rPr lang="en-US" sz="1600" dirty="0" err="1" smtClean="0"/>
              <a:t>hungred</a:t>
            </a:r>
            <a:r>
              <a:rPr lang="en-US" sz="1600" dirty="0" smtClean="0"/>
              <a:t>. </a:t>
            </a:r>
          </a:p>
          <a:p>
            <a:r>
              <a:rPr lang="en-US" sz="1600" dirty="0" smtClean="0"/>
              <a:t>And when the tempter came to him, he said, If thou be the Son of God, command that these stones be made bread. </a:t>
            </a:r>
          </a:p>
          <a:p>
            <a:r>
              <a:rPr lang="en-US" sz="1600" dirty="0" smtClean="0"/>
              <a:t>But he answered and said, It is written, Man shall not live by bread alone, but by every word that </a:t>
            </a:r>
            <a:r>
              <a:rPr lang="en-US" sz="1600" dirty="0" err="1" smtClean="0"/>
              <a:t>proceedeth</a:t>
            </a:r>
            <a:r>
              <a:rPr lang="en-US" sz="1600" dirty="0" smtClean="0"/>
              <a:t> out of the mouth of God. </a:t>
            </a:r>
          </a:p>
          <a:p>
            <a:r>
              <a:rPr lang="en-US" sz="1600" dirty="0" smtClean="0"/>
              <a:t>Then the devil </a:t>
            </a:r>
            <a:r>
              <a:rPr lang="en-US" sz="1600" dirty="0" err="1" smtClean="0"/>
              <a:t>taketh</a:t>
            </a:r>
            <a:r>
              <a:rPr lang="en-US" sz="1600" dirty="0" smtClean="0"/>
              <a:t> him up into the holy city, and </a:t>
            </a:r>
            <a:r>
              <a:rPr lang="en-US" sz="1600" dirty="0" err="1" smtClean="0"/>
              <a:t>setteth</a:t>
            </a:r>
            <a:r>
              <a:rPr lang="en-US" sz="1600" dirty="0" smtClean="0"/>
              <a:t> him on a pinnacle of the temple, </a:t>
            </a:r>
          </a:p>
          <a:p>
            <a:r>
              <a:rPr lang="en-US" sz="1600" dirty="0" smtClean="0"/>
              <a:t>And </a:t>
            </a:r>
            <a:r>
              <a:rPr lang="en-US" sz="1600" dirty="0" err="1" smtClean="0"/>
              <a:t>saith</a:t>
            </a:r>
            <a:r>
              <a:rPr lang="en-US" sz="1600" dirty="0" smtClean="0"/>
              <a:t> unto him, If thou be the Son of God, cast thyself down: for it is written, He shall give his angels charge concerning thee: and in </a:t>
            </a:r>
            <a:r>
              <a:rPr lang="en-US" sz="1600" i="1" dirty="0" smtClean="0"/>
              <a:t>[their] hands they shall bear thee up, lest at any time thou dash thy foot against a stone. </a:t>
            </a:r>
          </a:p>
          <a:p>
            <a:r>
              <a:rPr lang="en-US" sz="1600" dirty="0" smtClean="0"/>
              <a:t>Jesus said unto him, It is written again, Thou </a:t>
            </a:r>
            <a:r>
              <a:rPr lang="en-US" sz="1600" dirty="0" err="1" smtClean="0"/>
              <a:t>shalt</a:t>
            </a:r>
            <a:r>
              <a:rPr lang="en-US" sz="1600" dirty="0" smtClean="0"/>
              <a:t> not tempt the Lord thy God. </a:t>
            </a:r>
          </a:p>
          <a:p>
            <a:r>
              <a:rPr lang="en-US" sz="1600" dirty="0" smtClean="0"/>
              <a:t>Again, the devil </a:t>
            </a:r>
            <a:r>
              <a:rPr lang="en-US" sz="1600" dirty="0" err="1" smtClean="0"/>
              <a:t>taketh</a:t>
            </a:r>
            <a:r>
              <a:rPr lang="en-US" sz="1600" dirty="0" smtClean="0"/>
              <a:t> him up into an exceeding high mountain, and </a:t>
            </a:r>
            <a:r>
              <a:rPr lang="en-US" sz="1600" dirty="0" err="1" smtClean="0"/>
              <a:t>sheweth</a:t>
            </a:r>
            <a:r>
              <a:rPr lang="en-US" sz="1600" dirty="0" smtClean="0"/>
              <a:t> him all the kingdoms of the world, and the glory of them; </a:t>
            </a:r>
          </a:p>
          <a:p>
            <a:r>
              <a:rPr lang="en-US" sz="1600" dirty="0" smtClean="0"/>
              <a:t>And </a:t>
            </a:r>
            <a:r>
              <a:rPr lang="en-US" sz="1600" dirty="0" err="1" smtClean="0"/>
              <a:t>saith</a:t>
            </a:r>
            <a:r>
              <a:rPr lang="en-US" sz="1600" dirty="0" smtClean="0"/>
              <a:t> unto him, All these things will I give thee, if thou wilt fall down and worship me. </a:t>
            </a:r>
          </a:p>
          <a:p>
            <a:r>
              <a:rPr lang="en-US" sz="1600" dirty="0" smtClean="0"/>
              <a:t>Then </a:t>
            </a:r>
            <a:r>
              <a:rPr lang="en-US" sz="1600" dirty="0" err="1" smtClean="0"/>
              <a:t>saith</a:t>
            </a:r>
            <a:r>
              <a:rPr lang="en-US" sz="1600" dirty="0" smtClean="0"/>
              <a:t> Jesus unto him, Get thee hence, Satan: for it is written, Thou </a:t>
            </a:r>
            <a:r>
              <a:rPr lang="en-US" sz="1600" dirty="0" err="1" smtClean="0"/>
              <a:t>shalt</a:t>
            </a:r>
            <a:r>
              <a:rPr lang="en-US" sz="1600" dirty="0" smtClean="0"/>
              <a:t> worship the Lord thy God, and him only </a:t>
            </a:r>
            <a:r>
              <a:rPr lang="en-US" sz="1600" dirty="0" err="1" smtClean="0"/>
              <a:t>shalt</a:t>
            </a:r>
            <a:r>
              <a:rPr lang="en-US" sz="1600" dirty="0" smtClean="0"/>
              <a:t> thou serve. </a:t>
            </a:r>
          </a:p>
          <a:p>
            <a:r>
              <a:rPr lang="en-US" sz="1600" dirty="0" smtClean="0"/>
              <a:t>Then the devil </a:t>
            </a:r>
            <a:r>
              <a:rPr lang="en-US" sz="1600" dirty="0" err="1" smtClean="0"/>
              <a:t>leaveth</a:t>
            </a:r>
            <a:r>
              <a:rPr lang="en-US" sz="1600" dirty="0" smtClean="0"/>
              <a:t> him, and, behold, angels came and ministered unto him.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9:31-33</a:t>
            </a:r>
            <a:endParaRPr lang="en-US" dirty="0"/>
          </a:p>
        </p:txBody>
      </p:sp>
      <p:sp>
        <p:nvSpPr>
          <p:cNvPr id="3" name="Content Placeholder 2"/>
          <p:cNvSpPr>
            <a:spLocks noGrp="1"/>
          </p:cNvSpPr>
          <p:nvPr>
            <p:ph idx="1"/>
          </p:nvPr>
        </p:nvSpPr>
        <p:spPr>
          <a:xfrm>
            <a:off x="457200" y="2133600"/>
            <a:ext cx="8229600" cy="3992563"/>
          </a:xfrm>
        </p:spPr>
        <p:txBody>
          <a:bodyPr/>
          <a:lstStyle/>
          <a:p>
            <a:r>
              <a:rPr lang="en-US" sz="2800" dirty="0" smtClean="0"/>
              <a:t>But they, when they were departed, spread abroad his fame in all that country. </a:t>
            </a:r>
          </a:p>
          <a:p>
            <a:r>
              <a:rPr lang="en-US" sz="2800" dirty="0" smtClean="0"/>
              <a:t>As they went out, behold, they brought to him a dumb man possessed with a devil. </a:t>
            </a:r>
          </a:p>
          <a:p>
            <a:r>
              <a:rPr lang="en-US" sz="2800" dirty="0" smtClean="0"/>
              <a:t>And when the devil was cast out, the dumb </a:t>
            </a:r>
            <a:r>
              <a:rPr lang="en-US" sz="2800" dirty="0" err="1" smtClean="0"/>
              <a:t>spake</a:t>
            </a:r>
            <a:r>
              <a:rPr lang="en-US" sz="2800" dirty="0" smtClean="0"/>
              <a:t>: and the multitudes </a:t>
            </a:r>
            <a:r>
              <a:rPr lang="en-US" sz="2800" dirty="0" err="1" smtClean="0"/>
              <a:t>marvelled</a:t>
            </a:r>
            <a:r>
              <a:rPr lang="en-US" sz="2800" dirty="0" smtClean="0"/>
              <a:t>, saying, It was never so seen in Israel.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12:22</a:t>
            </a:r>
            <a:endParaRPr lang="en-US" dirty="0"/>
          </a:p>
        </p:txBody>
      </p:sp>
      <p:sp>
        <p:nvSpPr>
          <p:cNvPr id="3" name="Content Placeholder 2"/>
          <p:cNvSpPr>
            <a:spLocks noGrp="1"/>
          </p:cNvSpPr>
          <p:nvPr>
            <p:ph idx="1"/>
          </p:nvPr>
        </p:nvSpPr>
        <p:spPr>
          <a:xfrm>
            <a:off x="457200" y="2209800"/>
            <a:ext cx="8229600" cy="3916363"/>
          </a:xfrm>
        </p:spPr>
        <p:txBody>
          <a:bodyPr/>
          <a:lstStyle/>
          <a:p>
            <a:r>
              <a:rPr lang="en-US" dirty="0" smtClean="0"/>
              <a:t>Then was brought unto him one possessed with a devil, blind, and dumb: and he healed him, insomuch that the blind and dumb both </a:t>
            </a:r>
            <a:r>
              <a:rPr lang="en-US" dirty="0" err="1" smtClean="0"/>
              <a:t>spake</a:t>
            </a:r>
            <a:r>
              <a:rPr lang="en-US" dirty="0" smtClean="0"/>
              <a:t> and saw.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13:40-43</a:t>
            </a:r>
            <a:endParaRPr lang="en-US" dirty="0"/>
          </a:p>
        </p:txBody>
      </p:sp>
      <p:sp>
        <p:nvSpPr>
          <p:cNvPr id="3" name="Content Placeholder 2"/>
          <p:cNvSpPr>
            <a:spLocks noGrp="1"/>
          </p:cNvSpPr>
          <p:nvPr>
            <p:ph idx="1"/>
          </p:nvPr>
        </p:nvSpPr>
        <p:spPr/>
        <p:txBody>
          <a:bodyPr/>
          <a:lstStyle/>
          <a:p>
            <a:r>
              <a:rPr lang="en-US" sz="2400" dirty="0" smtClean="0"/>
              <a:t>As therefore the tares are gathered and burned in the fire; so shall it be in the end of this world. </a:t>
            </a:r>
          </a:p>
          <a:p>
            <a:r>
              <a:rPr lang="en-US" sz="2400" dirty="0" smtClean="0"/>
              <a:t>The Son of man shall send forth his angels, and they shall gather out of his kingdom all things that offend, and them which do iniquity; </a:t>
            </a:r>
          </a:p>
          <a:p>
            <a:r>
              <a:rPr lang="en-US" sz="2400" dirty="0" smtClean="0"/>
              <a:t>And shall cast them into a furnace of fire: there shall be wailing and gnashing of teeth. </a:t>
            </a:r>
          </a:p>
          <a:p>
            <a:r>
              <a:rPr lang="en-US" sz="2400" dirty="0" smtClean="0"/>
              <a:t>Then shall the righteous shine forth as the sun in the kingdom of their Father. Who hath ears to hear, let him hear.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15:21-22</a:t>
            </a:r>
            <a:endParaRPr lang="en-US" dirty="0"/>
          </a:p>
        </p:txBody>
      </p:sp>
      <p:sp>
        <p:nvSpPr>
          <p:cNvPr id="3" name="Content Placeholder 2"/>
          <p:cNvSpPr>
            <a:spLocks noGrp="1"/>
          </p:cNvSpPr>
          <p:nvPr>
            <p:ph idx="1"/>
          </p:nvPr>
        </p:nvSpPr>
        <p:spPr/>
        <p:txBody>
          <a:bodyPr/>
          <a:lstStyle/>
          <a:p>
            <a:r>
              <a:rPr lang="en-US" dirty="0" smtClean="0"/>
              <a:t>Then Jesus went thence, and departed into the coasts of </a:t>
            </a:r>
            <a:r>
              <a:rPr lang="en-US" dirty="0" err="1" smtClean="0"/>
              <a:t>Tyre</a:t>
            </a:r>
            <a:r>
              <a:rPr lang="en-US" dirty="0" smtClean="0"/>
              <a:t> and Sidon. </a:t>
            </a:r>
          </a:p>
          <a:p>
            <a:r>
              <a:rPr lang="en-US" dirty="0" smtClean="0"/>
              <a:t>And, behold, a woman of Canaan came out of the same coasts, and cried unto him, saying, Have mercy on me, O Lord, </a:t>
            </a:r>
            <a:r>
              <a:rPr lang="en-US" i="1" dirty="0" smtClean="0"/>
              <a:t>[thou] Son of David; my daughter is grievously vexed with a devil.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1:11-13</a:t>
            </a:r>
            <a:endParaRPr lang="en-US" dirty="0"/>
          </a:p>
        </p:txBody>
      </p:sp>
      <p:sp>
        <p:nvSpPr>
          <p:cNvPr id="3" name="Content Placeholder 2"/>
          <p:cNvSpPr>
            <a:spLocks noGrp="1"/>
          </p:cNvSpPr>
          <p:nvPr>
            <p:ph idx="1"/>
          </p:nvPr>
        </p:nvSpPr>
        <p:spPr/>
        <p:txBody>
          <a:bodyPr/>
          <a:lstStyle/>
          <a:p>
            <a:r>
              <a:rPr lang="en-US" dirty="0" smtClean="0"/>
              <a:t>And there came a voice from heaven, </a:t>
            </a:r>
            <a:r>
              <a:rPr lang="en-US" i="1" dirty="0" smtClean="0"/>
              <a:t>[saying], Thou art my beloved Son, in whom I am well pleased. </a:t>
            </a:r>
          </a:p>
          <a:p>
            <a:r>
              <a:rPr lang="en-US" dirty="0" smtClean="0"/>
              <a:t>And immediately the Spirit </a:t>
            </a:r>
            <a:r>
              <a:rPr lang="en-US" dirty="0" err="1" smtClean="0"/>
              <a:t>driveth</a:t>
            </a:r>
            <a:r>
              <a:rPr lang="en-US" dirty="0" smtClean="0"/>
              <a:t> him into the wilderness. </a:t>
            </a:r>
          </a:p>
          <a:p>
            <a:r>
              <a:rPr lang="en-US" dirty="0" smtClean="0"/>
              <a:t>And he was there in the wilderness forty days, tempted of Satan; and was with the wild beasts; and the angels ministered unto him.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rPr>
              <a:t>Satan the Father of Lies</a:t>
            </a:r>
            <a:endParaRPr lang="en-US" dirty="0"/>
          </a:p>
        </p:txBody>
      </p:sp>
      <p:sp>
        <p:nvSpPr>
          <p:cNvPr id="3" name="Content Placeholder 2"/>
          <p:cNvSpPr>
            <a:spLocks noGrp="1"/>
          </p:cNvSpPr>
          <p:nvPr>
            <p:ph idx="1"/>
          </p:nvPr>
        </p:nvSpPr>
        <p:spPr>
          <a:xfrm>
            <a:off x="457200" y="2286000"/>
            <a:ext cx="8229600" cy="3844925"/>
          </a:xfrm>
        </p:spPr>
        <p:txBody>
          <a:bodyPr/>
          <a:lstStyle/>
          <a:p>
            <a:r>
              <a:rPr lang="en-US" i="1" dirty="0" smtClean="0">
                <a:latin typeface="Times New Roman" pitchFamily="18" charset="0"/>
              </a:rPr>
              <a:t>Satan is alive and sick.  Those who know Jesus Christ as Lord and Savior need to read closely the Word of God in Christ Jesus to be aware of the reality of Satan.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4:14-15</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sower</a:t>
            </a:r>
            <a:r>
              <a:rPr lang="en-US" dirty="0" smtClean="0"/>
              <a:t> </a:t>
            </a:r>
            <a:r>
              <a:rPr lang="en-US" dirty="0" err="1" smtClean="0"/>
              <a:t>soweth</a:t>
            </a:r>
            <a:r>
              <a:rPr lang="en-US" dirty="0" smtClean="0"/>
              <a:t> the word. </a:t>
            </a:r>
          </a:p>
          <a:p>
            <a:r>
              <a:rPr lang="en-US" dirty="0" smtClean="0"/>
              <a:t>And these are they by the way side, where the word is sown; but when they have heard, Satan cometh immediately, and </a:t>
            </a:r>
            <a:r>
              <a:rPr lang="en-US" dirty="0" err="1" smtClean="0"/>
              <a:t>taketh</a:t>
            </a:r>
            <a:r>
              <a:rPr lang="en-US" dirty="0" smtClean="0"/>
              <a:t> away the word that was sown in their hearts.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5:15-17</a:t>
            </a:r>
            <a:endParaRPr lang="en-US" dirty="0"/>
          </a:p>
        </p:txBody>
      </p:sp>
      <p:sp>
        <p:nvSpPr>
          <p:cNvPr id="3" name="Content Placeholder 2"/>
          <p:cNvSpPr>
            <a:spLocks noGrp="1"/>
          </p:cNvSpPr>
          <p:nvPr>
            <p:ph idx="1"/>
          </p:nvPr>
        </p:nvSpPr>
        <p:spPr/>
        <p:txBody>
          <a:bodyPr/>
          <a:lstStyle/>
          <a:p>
            <a:r>
              <a:rPr lang="en-US" sz="2800" dirty="0" smtClean="0"/>
              <a:t>And they come to Jesus, and see him that was possessed with the devil, and had the legion, sitting, and clothed, and in his right mind: and they were afraid. </a:t>
            </a:r>
          </a:p>
          <a:p>
            <a:r>
              <a:rPr lang="en-US" sz="2800" dirty="0" smtClean="0"/>
              <a:t>And they that saw </a:t>
            </a:r>
            <a:r>
              <a:rPr lang="en-US" sz="2800" i="1" dirty="0" smtClean="0"/>
              <a:t>[it] told them how it befell to him that was possessed with the devil, and [also] concerning the swine. </a:t>
            </a:r>
          </a:p>
          <a:p>
            <a:r>
              <a:rPr lang="en-US" sz="2800" dirty="0" smtClean="0"/>
              <a:t>And they began to pray him to depart out of their coasts.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idx="1"/>
          </p:nvPr>
        </p:nvSpPr>
        <p:spPr>
          <a:xfrm>
            <a:off x="457200" y="2895600"/>
            <a:ext cx="8229600" cy="3230563"/>
          </a:xfrm>
        </p:spPr>
        <p:txBody>
          <a:bodyPr/>
          <a:lstStyle/>
          <a:p>
            <a:r>
              <a:rPr lang="en-US" i="1" dirty="0" smtClean="0"/>
              <a:t>Interesting that in the above slide, the people wanted Jesus gone – not Satan!</a:t>
            </a:r>
            <a:endParaRPr lang="en-US" i="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7:25-30</a:t>
            </a:r>
            <a:endParaRPr lang="en-US" dirty="0"/>
          </a:p>
        </p:txBody>
      </p:sp>
      <p:sp>
        <p:nvSpPr>
          <p:cNvPr id="3" name="Content Placeholder 2"/>
          <p:cNvSpPr>
            <a:spLocks noGrp="1"/>
          </p:cNvSpPr>
          <p:nvPr>
            <p:ph idx="1"/>
          </p:nvPr>
        </p:nvSpPr>
        <p:spPr/>
        <p:txBody>
          <a:bodyPr/>
          <a:lstStyle/>
          <a:p>
            <a:r>
              <a:rPr lang="en-US" sz="2000" dirty="0" smtClean="0"/>
              <a:t>For a </a:t>
            </a:r>
            <a:r>
              <a:rPr lang="en-US" sz="2000" i="1" dirty="0" smtClean="0"/>
              <a:t>[certain] woman, whose young daughter had an unclean spirit, heard of him, and came and fell at his feet: </a:t>
            </a:r>
          </a:p>
          <a:p>
            <a:r>
              <a:rPr lang="en-US" sz="2000" dirty="0" smtClean="0"/>
              <a:t>The woman was a Greek, a </a:t>
            </a:r>
            <a:r>
              <a:rPr lang="en-US" sz="2000" dirty="0" err="1" smtClean="0"/>
              <a:t>Syrophenician</a:t>
            </a:r>
            <a:r>
              <a:rPr lang="en-US" sz="2000" dirty="0" smtClean="0"/>
              <a:t> by nation; and she besought him that he would cast forth the devil out of her daughter. </a:t>
            </a:r>
          </a:p>
          <a:p>
            <a:r>
              <a:rPr lang="en-US" sz="2000" dirty="0" smtClean="0"/>
              <a:t>But Jesus said unto her, Let the children first be filled: for it is not meet to take the children's bread, and to cast </a:t>
            </a:r>
            <a:r>
              <a:rPr lang="en-US" sz="2000" i="1" dirty="0" smtClean="0"/>
              <a:t>[it] unto the dogs. </a:t>
            </a:r>
          </a:p>
          <a:p>
            <a:r>
              <a:rPr lang="en-US" sz="2000" dirty="0" smtClean="0"/>
              <a:t>And she answered and said unto him, Yes, Lord: yet the dogs under the table eat of the children's crumbs. </a:t>
            </a:r>
          </a:p>
          <a:p>
            <a:r>
              <a:rPr lang="en-US" sz="2000" dirty="0" smtClean="0"/>
              <a:t>And he said unto her, For this saying go thy way; the devil is gone out of thy daughter. </a:t>
            </a:r>
          </a:p>
          <a:p>
            <a:r>
              <a:rPr lang="en-US" sz="2000" dirty="0" smtClean="0"/>
              <a:t>And when she was come to her house, she found the devil gone out, and her daughter laid upon the bed.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8:32-33</a:t>
            </a:r>
            <a:endParaRPr lang="en-US" dirty="0"/>
          </a:p>
        </p:txBody>
      </p:sp>
      <p:sp>
        <p:nvSpPr>
          <p:cNvPr id="3" name="Content Placeholder 2"/>
          <p:cNvSpPr>
            <a:spLocks noGrp="1"/>
          </p:cNvSpPr>
          <p:nvPr>
            <p:ph idx="1"/>
          </p:nvPr>
        </p:nvSpPr>
        <p:spPr/>
        <p:txBody>
          <a:bodyPr/>
          <a:lstStyle/>
          <a:p>
            <a:r>
              <a:rPr lang="en-US" dirty="0" smtClean="0"/>
              <a:t>And he </a:t>
            </a:r>
            <a:r>
              <a:rPr lang="en-US" dirty="0" err="1" smtClean="0"/>
              <a:t>spake</a:t>
            </a:r>
            <a:r>
              <a:rPr lang="en-US" dirty="0" smtClean="0"/>
              <a:t> that saying openly. And Peter took him, and began to rebuke him. </a:t>
            </a:r>
          </a:p>
          <a:p>
            <a:r>
              <a:rPr lang="en-US" dirty="0" smtClean="0"/>
              <a:t>But when he had turned about and looked on his disciples, he rebuked Peter, saying, Get thee behind me, Satan: for thou </a:t>
            </a:r>
            <a:r>
              <a:rPr lang="en-US" dirty="0" err="1" smtClean="0"/>
              <a:t>savourest</a:t>
            </a:r>
            <a:r>
              <a:rPr lang="en-US" dirty="0" smtClean="0"/>
              <a:t> not the things that be of God, but the things that be of men.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Luke 4:1-13</a:t>
            </a:r>
            <a:endParaRPr lang="en-US" dirty="0"/>
          </a:p>
        </p:txBody>
      </p:sp>
      <p:sp>
        <p:nvSpPr>
          <p:cNvPr id="3" name="Content Placeholder 2"/>
          <p:cNvSpPr>
            <a:spLocks noGrp="1"/>
          </p:cNvSpPr>
          <p:nvPr>
            <p:ph idx="1"/>
          </p:nvPr>
        </p:nvSpPr>
        <p:spPr>
          <a:xfrm>
            <a:off x="457200" y="1295400"/>
            <a:ext cx="8229600" cy="5105400"/>
          </a:xfrm>
        </p:spPr>
        <p:txBody>
          <a:bodyPr/>
          <a:lstStyle/>
          <a:p>
            <a:r>
              <a:rPr lang="en-US" sz="1400" dirty="0" smtClean="0"/>
              <a:t>And Jesus being full of the Holy Ghost returned from Jordan, and was led by the Spirit into the wilderness, </a:t>
            </a:r>
          </a:p>
          <a:p>
            <a:r>
              <a:rPr lang="en-US" sz="1400" dirty="0" smtClean="0"/>
              <a:t>Being forty days tempted of the devil. And in those days he did eat nothing: and when they were ended, he afterward hungered. </a:t>
            </a:r>
          </a:p>
          <a:p>
            <a:r>
              <a:rPr lang="en-US" sz="1400" dirty="0" smtClean="0"/>
              <a:t>And the devil said unto him, If thou be the Son of God, command this stone that it be made bread. </a:t>
            </a:r>
          </a:p>
          <a:p>
            <a:r>
              <a:rPr lang="en-US" sz="1400" dirty="0" smtClean="0"/>
              <a:t>And Jesus answered him, saying, It is written, That man shall not live by bread alone, but by every word of God. </a:t>
            </a:r>
          </a:p>
          <a:p>
            <a:r>
              <a:rPr lang="en-US" sz="1400" dirty="0" smtClean="0"/>
              <a:t>And the devil, taking him up into an high mountain, </a:t>
            </a:r>
            <a:r>
              <a:rPr lang="en-US" sz="1400" dirty="0" err="1" smtClean="0"/>
              <a:t>shewed</a:t>
            </a:r>
            <a:r>
              <a:rPr lang="en-US" sz="1400" dirty="0" smtClean="0"/>
              <a:t> unto him all the kingdoms of the world in a moment of time. </a:t>
            </a:r>
          </a:p>
          <a:p>
            <a:r>
              <a:rPr lang="en-US" sz="1400" dirty="0" smtClean="0"/>
              <a:t>And the devil said unto him, All this power will I give thee, and the glory of them: for that is delivered unto me; and to whomsoever I will I give it. </a:t>
            </a:r>
          </a:p>
          <a:p>
            <a:r>
              <a:rPr lang="en-US" sz="1400" dirty="0" smtClean="0"/>
              <a:t>If thou therefore wilt worship me, all shall be </a:t>
            </a:r>
            <a:r>
              <a:rPr lang="en-US" sz="1400" dirty="0" err="1" smtClean="0"/>
              <a:t>thine</a:t>
            </a:r>
            <a:r>
              <a:rPr lang="en-US" sz="1400" dirty="0" smtClean="0"/>
              <a:t>. </a:t>
            </a:r>
          </a:p>
          <a:p>
            <a:r>
              <a:rPr lang="en-US" sz="1400" dirty="0" smtClean="0"/>
              <a:t>And Jesus answered and said unto him, Get thee behind me, Satan: for it is written, Thou </a:t>
            </a:r>
            <a:r>
              <a:rPr lang="en-US" sz="1400" dirty="0" err="1" smtClean="0"/>
              <a:t>shalt</a:t>
            </a:r>
            <a:r>
              <a:rPr lang="en-US" sz="1400" dirty="0" smtClean="0"/>
              <a:t> worship the Lord thy God, and him only </a:t>
            </a:r>
            <a:r>
              <a:rPr lang="en-US" sz="1400" dirty="0" err="1" smtClean="0"/>
              <a:t>shalt</a:t>
            </a:r>
            <a:r>
              <a:rPr lang="en-US" sz="1400" dirty="0" smtClean="0"/>
              <a:t> thou serve. </a:t>
            </a:r>
          </a:p>
          <a:p>
            <a:r>
              <a:rPr lang="en-US" sz="1400" dirty="0" smtClean="0"/>
              <a:t>And he brought him to Jerusalem, and set him on a pinnacle of the temple, and said unto him, If thou be the Son of God, cast thyself down from hence: </a:t>
            </a:r>
          </a:p>
          <a:p>
            <a:r>
              <a:rPr lang="en-US" sz="1400" dirty="0" smtClean="0"/>
              <a:t>For it is written, He shall give his angels charge over thee, to keep thee: </a:t>
            </a:r>
          </a:p>
          <a:p>
            <a:r>
              <a:rPr lang="en-US" sz="1400" dirty="0" smtClean="0"/>
              <a:t>And in </a:t>
            </a:r>
            <a:r>
              <a:rPr lang="en-US" sz="1400" i="1" dirty="0" smtClean="0"/>
              <a:t>[their] hands they shall bear thee up, lest at any time thou dash thy foot against a stone. </a:t>
            </a:r>
          </a:p>
          <a:p>
            <a:r>
              <a:rPr lang="en-US" sz="1400" dirty="0" smtClean="0"/>
              <a:t>And Jesus answering said unto him, It is said, Thou </a:t>
            </a:r>
            <a:r>
              <a:rPr lang="en-US" sz="1400" dirty="0" err="1" smtClean="0"/>
              <a:t>shalt</a:t>
            </a:r>
            <a:r>
              <a:rPr lang="en-US" sz="1400" dirty="0" smtClean="0"/>
              <a:t> not tempt the Lord thy God. </a:t>
            </a:r>
          </a:p>
          <a:p>
            <a:r>
              <a:rPr lang="en-US" sz="1400" dirty="0" smtClean="0"/>
              <a:t>And when the devil had ended all the temptation, he departed from him for a season.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4:33-36</a:t>
            </a:r>
            <a:endParaRPr lang="en-US" dirty="0"/>
          </a:p>
        </p:txBody>
      </p:sp>
      <p:sp>
        <p:nvSpPr>
          <p:cNvPr id="3" name="Content Placeholder 2"/>
          <p:cNvSpPr>
            <a:spLocks noGrp="1"/>
          </p:cNvSpPr>
          <p:nvPr>
            <p:ph idx="1"/>
          </p:nvPr>
        </p:nvSpPr>
        <p:spPr/>
        <p:txBody>
          <a:bodyPr/>
          <a:lstStyle/>
          <a:p>
            <a:r>
              <a:rPr lang="en-US" sz="2000" dirty="0" smtClean="0"/>
              <a:t>And in the synagogue there was a man, which had a spirit of an unclean devil, and cried out with a loud voice, </a:t>
            </a:r>
          </a:p>
          <a:p>
            <a:r>
              <a:rPr lang="en-US" sz="2000" dirty="0" smtClean="0"/>
              <a:t>Saying, Let </a:t>
            </a:r>
            <a:r>
              <a:rPr lang="en-US" sz="2000" i="1" dirty="0" smtClean="0"/>
              <a:t>[us] alone; what have we to do with thee, [thou] Jesus of Nazareth? art thou come to destroy us? I know thee who thou art; the Holy One of God. </a:t>
            </a:r>
          </a:p>
          <a:p>
            <a:r>
              <a:rPr lang="en-US" sz="2000" dirty="0" smtClean="0"/>
              <a:t>And Jesus rebuked him, saying, Hold thy peace, and come out of him. And when the devil had thrown him in the midst, he came out of him, and hurt him not. </a:t>
            </a:r>
          </a:p>
          <a:p>
            <a:r>
              <a:rPr lang="en-US" sz="2000" dirty="0" smtClean="0"/>
              <a:t>And they were all amazed, and </a:t>
            </a:r>
            <a:r>
              <a:rPr lang="en-US" sz="2000" dirty="0" err="1" smtClean="0"/>
              <a:t>spake</a:t>
            </a:r>
            <a:r>
              <a:rPr lang="en-US" sz="2000" dirty="0" smtClean="0"/>
              <a:t> among themselves, saying, What a word </a:t>
            </a:r>
            <a:r>
              <a:rPr lang="en-US" sz="2000" i="1" dirty="0" smtClean="0"/>
              <a:t>[is] this! for with authority and power he </a:t>
            </a:r>
            <a:r>
              <a:rPr lang="en-US" sz="2000" i="1" dirty="0" err="1" smtClean="0"/>
              <a:t>commandeth</a:t>
            </a:r>
            <a:r>
              <a:rPr lang="en-US" sz="2000" i="1" dirty="0" smtClean="0"/>
              <a:t> the unclean spirits, and they come out.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8:11-12</a:t>
            </a:r>
            <a:endParaRPr lang="en-US" dirty="0"/>
          </a:p>
        </p:txBody>
      </p:sp>
      <p:sp>
        <p:nvSpPr>
          <p:cNvPr id="3" name="Content Placeholder 2"/>
          <p:cNvSpPr>
            <a:spLocks noGrp="1"/>
          </p:cNvSpPr>
          <p:nvPr>
            <p:ph idx="1"/>
          </p:nvPr>
        </p:nvSpPr>
        <p:spPr>
          <a:xfrm>
            <a:off x="457200" y="2057400"/>
            <a:ext cx="8229600" cy="4068763"/>
          </a:xfrm>
        </p:spPr>
        <p:txBody>
          <a:bodyPr/>
          <a:lstStyle/>
          <a:p>
            <a:r>
              <a:rPr lang="en-US" dirty="0" smtClean="0"/>
              <a:t>Now the parable is this: The seed is the word of God. </a:t>
            </a:r>
          </a:p>
          <a:p>
            <a:r>
              <a:rPr lang="en-US" dirty="0" smtClean="0"/>
              <a:t>Those by the way side are they that hear; then cometh the devil, and </a:t>
            </a:r>
            <a:r>
              <a:rPr lang="en-US" dirty="0" err="1" smtClean="0"/>
              <a:t>taketh</a:t>
            </a:r>
            <a:r>
              <a:rPr lang="en-US" dirty="0" smtClean="0"/>
              <a:t> away the word out of their hearts, lest they should believe and be saved.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Luke 8:26-36</a:t>
            </a:r>
            <a:endParaRPr lang="en-US" dirty="0"/>
          </a:p>
        </p:txBody>
      </p:sp>
      <p:sp>
        <p:nvSpPr>
          <p:cNvPr id="3" name="Content Placeholder 2"/>
          <p:cNvSpPr>
            <a:spLocks noGrp="1"/>
          </p:cNvSpPr>
          <p:nvPr>
            <p:ph idx="1"/>
          </p:nvPr>
        </p:nvSpPr>
        <p:spPr>
          <a:xfrm>
            <a:off x="457200" y="1295400"/>
            <a:ext cx="8229600" cy="5105400"/>
          </a:xfrm>
        </p:spPr>
        <p:txBody>
          <a:bodyPr/>
          <a:lstStyle/>
          <a:p>
            <a:r>
              <a:rPr lang="en-US" sz="1400" dirty="0" smtClean="0"/>
              <a:t>And they arrived at the country of the </a:t>
            </a:r>
            <a:r>
              <a:rPr lang="en-US" sz="1400" dirty="0" err="1" smtClean="0"/>
              <a:t>Gadarenes</a:t>
            </a:r>
            <a:r>
              <a:rPr lang="en-US" sz="1400" dirty="0" smtClean="0"/>
              <a:t>, which is over against Galilee. </a:t>
            </a:r>
          </a:p>
          <a:p>
            <a:r>
              <a:rPr lang="en-US" sz="1400" dirty="0" smtClean="0"/>
              <a:t>And when he went forth to land, there met him out of the city a certain man, which had devils long time, and ware no clothes, neither abode in </a:t>
            </a:r>
            <a:r>
              <a:rPr lang="en-US" sz="1400" i="1" dirty="0" smtClean="0"/>
              <a:t>[any] house, but in the tombs. </a:t>
            </a:r>
          </a:p>
          <a:p>
            <a:r>
              <a:rPr lang="en-US" sz="1400" dirty="0" smtClean="0"/>
              <a:t>When he saw Jesus, he cried out, and fell down before him, and with a loud voice said, What have I to do with thee, Jesus, </a:t>
            </a:r>
            <a:r>
              <a:rPr lang="en-US" sz="1400" i="1" dirty="0" smtClean="0"/>
              <a:t>[thou] Son of God most high? I beseech thee, torment me not. </a:t>
            </a:r>
          </a:p>
          <a:p>
            <a:r>
              <a:rPr lang="en-US" sz="1400" dirty="0" smtClean="0"/>
              <a:t>(For he had commanded the unclean spirit to come out of the man. For oftentimes it had caught him: and he was kept bound with chains and in fetters; and he brake the bands, and was driven of the devil into the wilderness.) </a:t>
            </a:r>
          </a:p>
          <a:p>
            <a:r>
              <a:rPr lang="en-US" sz="1400" dirty="0" smtClean="0"/>
              <a:t>And Jesus asked him, saying, What is thy name? And he said, Legion: because many devils were entered into him. </a:t>
            </a:r>
          </a:p>
          <a:p>
            <a:r>
              <a:rPr lang="en-US" sz="1400" dirty="0" smtClean="0"/>
              <a:t>And they besought him that he would not command them to go out into the deep. </a:t>
            </a:r>
          </a:p>
          <a:p>
            <a:r>
              <a:rPr lang="en-US" sz="1400" dirty="0" smtClean="0"/>
              <a:t>And there was there an herd of many swine feeding on the mountain: and they besought him that he would suffer them to enter into them. And he suffered them. </a:t>
            </a:r>
          </a:p>
          <a:p>
            <a:r>
              <a:rPr lang="en-US" sz="1400" dirty="0" smtClean="0"/>
              <a:t>Then went the devils out of the man, and entered into the swine: and the herd ran violently down a steep place into the lake, and were choked. </a:t>
            </a:r>
          </a:p>
          <a:p>
            <a:r>
              <a:rPr lang="en-US" sz="1400" dirty="0" smtClean="0"/>
              <a:t>When they that fed </a:t>
            </a:r>
            <a:r>
              <a:rPr lang="en-US" sz="1400" i="1" dirty="0" smtClean="0"/>
              <a:t>[them] saw what was done, they fled, and went and told [it] in the city and in the country. </a:t>
            </a:r>
          </a:p>
          <a:p>
            <a:r>
              <a:rPr lang="en-US" sz="1400" dirty="0" smtClean="0"/>
              <a:t>Then they went out to see what was done; and came to Jesus, and found the man, out of whom the devils were departed, sitting at the feet of Jesus, clothed, and in his right mind: and they were afraid. </a:t>
            </a:r>
          </a:p>
          <a:p>
            <a:r>
              <a:rPr lang="en-US" sz="1400" dirty="0" smtClean="0"/>
              <a:t>They also which saw </a:t>
            </a:r>
            <a:r>
              <a:rPr lang="en-US" sz="1400" i="1" dirty="0" smtClean="0"/>
              <a:t>[it] told them by what means he that was possessed of the devils was healed</a:t>
            </a:r>
            <a:r>
              <a:rPr lang="en-US" sz="1200" i="1" dirty="0" smtClean="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9:41-44</a:t>
            </a:r>
            <a:endParaRPr lang="en-US" dirty="0"/>
          </a:p>
        </p:txBody>
      </p:sp>
      <p:sp>
        <p:nvSpPr>
          <p:cNvPr id="3" name="Content Placeholder 2"/>
          <p:cNvSpPr>
            <a:spLocks noGrp="1"/>
          </p:cNvSpPr>
          <p:nvPr>
            <p:ph idx="1"/>
          </p:nvPr>
        </p:nvSpPr>
        <p:spPr/>
        <p:txBody>
          <a:bodyPr/>
          <a:lstStyle/>
          <a:p>
            <a:r>
              <a:rPr lang="en-US" sz="2400" dirty="0" smtClean="0"/>
              <a:t>And </a:t>
            </a:r>
            <a:r>
              <a:rPr lang="en-US" sz="2400" dirty="0" smtClean="0"/>
              <a:t>Jesus answering said, O faithless and perverse generation, how long shall I be with you, and suffer you? Bring thy son hither. </a:t>
            </a:r>
          </a:p>
          <a:p>
            <a:r>
              <a:rPr lang="en-US" sz="2400" dirty="0" err="1" smtClean="0"/>
              <a:t>Luk</a:t>
            </a:r>
            <a:r>
              <a:rPr lang="en-US" sz="2400" dirty="0" smtClean="0"/>
              <a:t> 9:42  And as he was yet a coming, the devil threw him down, and tare </a:t>
            </a:r>
            <a:r>
              <a:rPr lang="en-US" sz="2400" i="1" dirty="0" smtClean="0"/>
              <a:t>[him]. And Jesus rebuked the unclean spirit, and healed the child, and delivered him again to his father. </a:t>
            </a:r>
          </a:p>
          <a:p>
            <a:r>
              <a:rPr lang="en-US" sz="2400" dirty="0" err="1" smtClean="0"/>
              <a:t>Luk</a:t>
            </a:r>
            <a:r>
              <a:rPr lang="en-US" sz="2400" dirty="0" smtClean="0"/>
              <a:t> 9:43  And they were all amazed at the mighty power of God. But while they wondered every one at all things which Jesus did, he said unto his disciples, </a:t>
            </a:r>
          </a:p>
          <a:p>
            <a:r>
              <a:rPr lang="en-US" sz="2400" dirty="0" err="1" smtClean="0"/>
              <a:t>Luk</a:t>
            </a:r>
            <a:r>
              <a:rPr lang="en-US" sz="2400" dirty="0" smtClean="0"/>
              <a:t> 9:44  Let these sayings sink down into your ears: for the Son of man shall be delivered into the hands of men.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6000" i="1" dirty="0" smtClean="0">
                <a:latin typeface="Times New Roman" pitchFamily="18" charset="0"/>
                <a:cs typeface="Times New Roman" pitchFamily="18" charset="0"/>
              </a:rPr>
              <a:t>Satan will never ask you to cross the chasm in one gigantic step.</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Luk10.17,18</a:t>
            </a:r>
            <a:endParaRPr lang="en-US" dirty="0"/>
          </a:p>
        </p:txBody>
      </p:sp>
      <p:sp>
        <p:nvSpPr>
          <p:cNvPr id="3" name="Content Placeholder 2"/>
          <p:cNvSpPr>
            <a:spLocks noGrp="1"/>
          </p:cNvSpPr>
          <p:nvPr>
            <p:ph idx="1"/>
          </p:nvPr>
        </p:nvSpPr>
        <p:spPr>
          <a:xfrm>
            <a:off x="457200" y="2209800"/>
            <a:ext cx="8229600" cy="3916363"/>
          </a:xfrm>
        </p:spPr>
        <p:txBody>
          <a:bodyPr/>
          <a:lstStyle/>
          <a:p>
            <a:r>
              <a:rPr lang="en-US" dirty="0" smtClean="0"/>
              <a:t>And </a:t>
            </a:r>
            <a:r>
              <a:rPr lang="en-US" dirty="0" smtClean="0"/>
              <a:t>the seventy returned again with joy, saying, Lord, even the devils are subject unto us through thy name. </a:t>
            </a:r>
          </a:p>
          <a:p>
            <a:r>
              <a:rPr lang="en-US" dirty="0" smtClean="0"/>
              <a:t>And </a:t>
            </a:r>
            <a:r>
              <a:rPr lang="en-US" dirty="0" smtClean="0"/>
              <a:t>he said unto them, I beheld Satan as lightning fall from heaven.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11.14</a:t>
            </a:r>
            <a:endParaRPr lang="en-US" dirty="0"/>
          </a:p>
        </p:txBody>
      </p:sp>
      <p:sp>
        <p:nvSpPr>
          <p:cNvPr id="3" name="Content Placeholder 2"/>
          <p:cNvSpPr>
            <a:spLocks noGrp="1"/>
          </p:cNvSpPr>
          <p:nvPr>
            <p:ph idx="1"/>
          </p:nvPr>
        </p:nvSpPr>
        <p:spPr>
          <a:xfrm>
            <a:off x="457200" y="2514600"/>
            <a:ext cx="8229600" cy="3611563"/>
          </a:xfrm>
        </p:spPr>
        <p:txBody>
          <a:bodyPr/>
          <a:lstStyle/>
          <a:p>
            <a:r>
              <a:rPr lang="en-US" dirty="0" smtClean="0"/>
              <a:t>And </a:t>
            </a:r>
            <a:r>
              <a:rPr lang="en-US" dirty="0" smtClean="0"/>
              <a:t>he was casting out a devil, and it was dumb. And it came to pass, when the devil was gone out, the dumb </a:t>
            </a:r>
            <a:r>
              <a:rPr lang="en-US" dirty="0" err="1" smtClean="0"/>
              <a:t>spake</a:t>
            </a:r>
            <a:r>
              <a:rPr lang="en-US" dirty="0" smtClean="0"/>
              <a:t>; and the people wondered.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13.11-14</a:t>
            </a:r>
            <a:endParaRPr lang="en-US" dirty="0"/>
          </a:p>
        </p:txBody>
      </p:sp>
      <p:sp>
        <p:nvSpPr>
          <p:cNvPr id="3" name="Content Placeholder 2"/>
          <p:cNvSpPr>
            <a:spLocks noGrp="1"/>
          </p:cNvSpPr>
          <p:nvPr>
            <p:ph idx="1"/>
          </p:nvPr>
        </p:nvSpPr>
        <p:spPr>
          <a:xfrm>
            <a:off x="457200" y="2057400"/>
            <a:ext cx="8229600" cy="4068763"/>
          </a:xfrm>
        </p:spPr>
        <p:txBody>
          <a:bodyPr/>
          <a:lstStyle/>
          <a:p>
            <a:r>
              <a:rPr lang="en-US" sz="2000" dirty="0" err="1" smtClean="0"/>
              <a:t>Luk</a:t>
            </a:r>
            <a:r>
              <a:rPr lang="en-US" sz="2000" dirty="0" smtClean="0"/>
              <a:t> 13:11  And, behold, there was a woman which had a spirit of infirmity eighteen years, and was bowed together, and could in no wise lift up </a:t>
            </a:r>
            <a:r>
              <a:rPr lang="en-US" sz="2000" i="1" dirty="0" smtClean="0"/>
              <a:t>[herself]. </a:t>
            </a:r>
          </a:p>
          <a:p>
            <a:r>
              <a:rPr lang="en-US" sz="2000" dirty="0" err="1" smtClean="0"/>
              <a:t>Luk</a:t>
            </a:r>
            <a:r>
              <a:rPr lang="en-US" sz="2000" dirty="0" smtClean="0"/>
              <a:t> 13:12  And when Jesus saw her, he called </a:t>
            </a:r>
            <a:r>
              <a:rPr lang="en-US" sz="2000" i="1" dirty="0" smtClean="0"/>
              <a:t>[her to him], and said unto her, Woman, thou art loosed from </a:t>
            </a:r>
            <a:r>
              <a:rPr lang="en-US" sz="2000" i="1" dirty="0" err="1" smtClean="0"/>
              <a:t>thine</a:t>
            </a:r>
            <a:r>
              <a:rPr lang="en-US" sz="2000" i="1" dirty="0" smtClean="0"/>
              <a:t> infirmity. </a:t>
            </a:r>
          </a:p>
          <a:p>
            <a:r>
              <a:rPr lang="en-US" sz="2000" dirty="0" err="1" smtClean="0"/>
              <a:t>Luk</a:t>
            </a:r>
            <a:r>
              <a:rPr lang="en-US" sz="2000" dirty="0" smtClean="0"/>
              <a:t> 13:13  And he laid </a:t>
            </a:r>
            <a:r>
              <a:rPr lang="en-US" sz="2000" i="1" dirty="0" smtClean="0"/>
              <a:t>[his] hands on her: and immediately she was made straight, and glorified God. </a:t>
            </a:r>
          </a:p>
          <a:p>
            <a:r>
              <a:rPr lang="en-US" sz="2000" dirty="0" err="1" smtClean="0"/>
              <a:t>Luk</a:t>
            </a:r>
            <a:r>
              <a:rPr lang="en-US" sz="2000" dirty="0" smtClean="0"/>
              <a:t> 13:14  And the ruler of the synagogue answered with indignation, because that Jesus had healed on the </a:t>
            </a:r>
            <a:r>
              <a:rPr lang="en-US" sz="2000" dirty="0" err="1" smtClean="0"/>
              <a:t>sabbath</a:t>
            </a:r>
            <a:r>
              <a:rPr lang="en-US" sz="2000" dirty="0" smtClean="0"/>
              <a:t> day, and said unto the people, There are six days in which men ought to work: in them therefore come and be healed, and not on the </a:t>
            </a:r>
            <a:r>
              <a:rPr lang="en-US" sz="2000" dirty="0" err="1" smtClean="0"/>
              <a:t>sabbath</a:t>
            </a:r>
            <a:r>
              <a:rPr lang="en-US" sz="2000" dirty="0" smtClean="0"/>
              <a:t> day.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22.1-6</a:t>
            </a:r>
            <a:endParaRPr lang="en-US" dirty="0"/>
          </a:p>
        </p:txBody>
      </p:sp>
      <p:sp>
        <p:nvSpPr>
          <p:cNvPr id="3" name="Content Placeholder 2"/>
          <p:cNvSpPr>
            <a:spLocks noGrp="1"/>
          </p:cNvSpPr>
          <p:nvPr>
            <p:ph idx="1"/>
          </p:nvPr>
        </p:nvSpPr>
        <p:spPr>
          <a:xfrm>
            <a:off x="457200" y="2133600"/>
            <a:ext cx="8229600" cy="3992563"/>
          </a:xfrm>
        </p:spPr>
        <p:txBody>
          <a:bodyPr/>
          <a:lstStyle/>
          <a:p>
            <a:r>
              <a:rPr lang="en-US" sz="2000" dirty="0" smtClean="0"/>
              <a:t>Now </a:t>
            </a:r>
            <a:r>
              <a:rPr lang="en-US" sz="2000" dirty="0" smtClean="0"/>
              <a:t>the feast of unleavened bread drew nigh, which is called the Passover. </a:t>
            </a:r>
          </a:p>
          <a:p>
            <a:r>
              <a:rPr lang="en-US" sz="2000" dirty="0" smtClean="0"/>
              <a:t>And </a:t>
            </a:r>
            <a:r>
              <a:rPr lang="en-US" sz="2000" dirty="0" smtClean="0"/>
              <a:t>the chief priests and scribes sought how they might kill him; for they feared the people. </a:t>
            </a:r>
          </a:p>
          <a:p>
            <a:r>
              <a:rPr lang="en-US" sz="2000" dirty="0" smtClean="0"/>
              <a:t>Then </a:t>
            </a:r>
            <a:r>
              <a:rPr lang="en-US" sz="2000" dirty="0" smtClean="0"/>
              <a:t>entered Satan into Judas surnamed Iscariot, being of the number of the twelve. </a:t>
            </a:r>
          </a:p>
          <a:p>
            <a:r>
              <a:rPr lang="en-US" sz="2000" dirty="0" smtClean="0"/>
              <a:t>And </a:t>
            </a:r>
            <a:r>
              <a:rPr lang="en-US" sz="2000" dirty="0" smtClean="0"/>
              <a:t>he went his way, and communed with the chief priests and captains, how he might betray him unto them. </a:t>
            </a:r>
          </a:p>
          <a:p>
            <a:r>
              <a:rPr lang="en-US" sz="2000" dirty="0" smtClean="0"/>
              <a:t>And </a:t>
            </a:r>
            <a:r>
              <a:rPr lang="en-US" sz="2000" dirty="0" smtClean="0"/>
              <a:t>they were glad, and covenanted to give him money. </a:t>
            </a:r>
          </a:p>
          <a:p>
            <a:r>
              <a:rPr lang="en-US" sz="2000" dirty="0" smtClean="0"/>
              <a:t>And </a:t>
            </a:r>
            <a:r>
              <a:rPr lang="en-US" sz="2000" dirty="0" smtClean="0"/>
              <a:t>he promised, and sought opportunity to betray him unto them in the absence of the multitude.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22.31, 32</a:t>
            </a:r>
            <a:endParaRPr lang="en-US" dirty="0"/>
          </a:p>
        </p:txBody>
      </p:sp>
      <p:sp>
        <p:nvSpPr>
          <p:cNvPr id="3" name="Content Placeholder 2"/>
          <p:cNvSpPr>
            <a:spLocks noGrp="1"/>
          </p:cNvSpPr>
          <p:nvPr>
            <p:ph idx="1"/>
          </p:nvPr>
        </p:nvSpPr>
        <p:spPr>
          <a:xfrm>
            <a:off x="457200" y="2133600"/>
            <a:ext cx="8229600" cy="3992563"/>
          </a:xfrm>
        </p:spPr>
        <p:txBody>
          <a:bodyPr/>
          <a:lstStyle/>
          <a:p>
            <a:r>
              <a:rPr lang="en-US" dirty="0" smtClean="0"/>
              <a:t>And </a:t>
            </a:r>
            <a:r>
              <a:rPr lang="en-US" dirty="0" smtClean="0"/>
              <a:t>the Lord said, Simon, Simon, behold, Satan hath desired </a:t>
            </a:r>
            <a:r>
              <a:rPr lang="en-US" i="1" dirty="0" smtClean="0"/>
              <a:t>[to have] you, that he may sift [you] as wheat: </a:t>
            </a:r>
          </a:p>
          <a:p>
            <a:r>
              <a:rPr lang="en-US" dirty="0" smtClean="0"/>
              <a:t>But </a:t>
            </a:r>
            <a:r>
              <a:rPr lang="en-US" dirty="0" smtClean="0"/>
              <a:t>I have prayed for thee, that thy faith fail not: and when thou art converted, strengthen thy brethren.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6:70, 71</a:t>
            </a:r>
            <a:endParaRPr lang="en-US" dirty="0"/>
          </a:p>
        </p:txBody>
      </p:sp>
      <p:sp>
        <p:nvSpPr>
          <p:cNvPr id="3" name="Content Placeholder 2"/>
          <p:cNvSpPr>
            <a:spLocks noGrp="1"/>
          </p:cNvSpPr>
          <p:nvPr>
            <p:ph idx="1"/>
          </p:nvPr>
        </p:nvSpPr>
        <p:spPr>
          <a:xfrm>
            <a:off x="457200" y="2514600"/>
            <a:ext cx="8229600" cy="3611563"/>
          </a:xfrm>
        </p:spPr>
        <p:txBody>
          <a:bodyPr/>
          <a:lstStyle/>
          <a:p>
            <a:r>
              <a:rPr lang="en-US" dirty="0" smtClean="0"/>
              <a:t>Jesus </a:t>
            </a:r>
            <a:r>
              <a:rPr lang="en-US" dirty="0" smtClean="0"/>
              <a:t>answered them, Have not I chosen you twelve, and one of you is a devil? </a:t>
            </a:r>
          </a:p>
          <a:p>
            <a:r>
              <a:rPr lang="en-US" dirty="0" smtClean="0"/>
              <a:t>He </a:t>
            </a:r>
            <a:r>
              <a:rPr lang="en-US" dirty="0" err="1" smtClean="0"/>
              <a:t>spake</a:t>
            </a:r>
            <a:r>
              <a:rPr lang="en-US" dirty="0" smtClean="0"/>
              <a:t> of Judas Iscariot </a:t>
            </a:r>
            <a:r>
              <a:rPr lang="en-US" i="1" dirty="0" smtClean="0"/>
              <a:t>[the son] of Simon: for he it was that should betray him, being one of the twelve.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8.44</a:t>
            </a:r>
            <a:endParaRPr lang="en-US" dirty="0"/>
          </a:p>
        </p:txBody>
      </p:sp>
      <p:sp>
        <p:nvSpPr>
          <p:cNvPr id="3" name="Content Placeholder 2"/>
          <p:cNvSpPr>
            <a:spLocks noGrp="1"/>
          </p:cNvSpPr>
          <p:nvPr>
            <p:ph idx="1"/>
          </p:nvPr>
        </p:nvSpPr>
        <p:spPr>
          <a:xfrm>
            <a:off x="457200" y="2057400"/>
            <a:ext cx="8229600" cy="4068763"/>
          </a:xfrm>
        </p:spPr>
        <p:txBody>
          <a:bodyPr/>
          <a:lstStyle/>
          <a:p>
            <a:r>
              <a:rPr lang="en-US" dirty="0" smtClean="0"/>
              <a:t>Ye </a:t>
            </a:r>
            <a:r>
              <a:rPr lang="en-US" dirty="0" smtClean="0"/>
              <a:t>are of </a:t>
            </a:r>
            <a:r>
              <a:rPr lang="en-US" i="1" dirty="0" smtClean="0"/>
              <a:t>[your] father the devil, and the lusts of your father ye will do. He was a murderer from the beginning, and abode not in the truth, because there is no truth in him. When he </a:t>
            </a:r>
            <a:r>
              <a:rPr lang="en-US" i="1" dirty="0" err="1" smtClean="0"/>
              <a:t>speaketh</a:t>
            </a:r>
            <a:r>
              <a:rPr lang="en-US" i="1" dirty="0" smtClean="0"/>
              <a:t> a lie, he </a:t>
            </a:r>
            <a:r>
              <a:rPr lang="en-US" i="1" dirty="0" err="1" smtClean="0"/>
              <a:t>speaketh</a:t>
            </a:r>
            <a:r>
              <a:rPr lang="en-US" i="1" dirty="0" smtClean="0"/>
              <a:t> of his own: for he is a liar, and the father of it.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13.1-4</a:t>
            </a:r>
            <a:endParaRPr lang="en-US" dirty="0"/>
          </a:p>
        </p:txBody>
      </p:sp>
      <p:sp>
        <p:nvSpPr>
          <p:cNvPr id="3" name="Content Placeholder 2"/>
          <p:cNvSpPr>
            <a:spLocks noGrp="1"/>
          </p:cNvSpPr>
          <p:nvPr>
            <p:ph idx="1"/>
          </p:nvPr>
        </p:nvSpPr>
        <p:spPr>
          <a:xfrm>
            <a:off x="457200" y="2209800"/>
            <a:ext cx="8229600" cy="3916363"/>
          </a:xfrm>
        </p:spPr>
        <p:txBody>
          <a:bodyPr/>
          <a:lstStyle/>
          <a:p>
            <a:r>
              <a:rPr lang="en-US" sz="2000" dirty="0" err="1" smtClean="0"/>
              <a:t>Joh</a:t>
            </a:r>
            <a:r>
              <a:rPr lang="en-US" sz="2000" dirty="0" smtClean="0"/>
              <a:t> 13:1  Now before the feast of the </a:t>
            </a:r>
            <a:r>
              <a:rPr lang="en-US" sz="2000" dirty="0" err="1" smtClean="0"/>
              <a:t>passover</a:t>
            </a:r>
            <a:r>
              <a:rPr lang="en-US" sz="2000" dirty="0" smtClean="0"/>
              <a:t>, when Jesus knew that his hour was come that he should depart out of this world unto the Father, having loved his own which were in the world, he loved them unto the end. </a:t>
            </a:r>
          </a:p>
          <a:p>
            <a:r>
              <a:rPr lang="en-US" sz="2000" dirty="0" err="1" smtClean="0"/>
              <a:t>Joh</a:t>
            </a:r>
            <a:r>
              <a:rPr lang="en-US" sz="2000" dirty="0" smtClean="0"/>
              <a:t> 13:2  And supper being ended, the devil having now put into the heart of Judas Iscariot, Simon's </a:t>
            </a:r>
            <a:r>
              <a:rPr lang="en-US" sz="2000" i="1" dirty="0" smtClean="0"/>
              <a:t>[son], to betray him; </a:t>
            </a:r>
          </a:p>
          <a:p>
            <a:r>
              <a:rPr lang="en-US" sz="2000" dirty="0" err="1" smtClean="0"/>
              <a:t>Joh</a:t>
            </a:r>
            <a:r>
              <a:rPr lang="en-US" sz="2000" dirty="0" smtClean="0"/>
              <a:t> 13:3  Jesus knowing that the Father had given all things into his hands, and that he was come from God, and went to God; </a:t>
            </a:r>
          </a:p>
          <a:p>
            <a:r>
              <a:rPr lang="en-US" sz="2000" dirty="0" err="1" smtClean="0"/>
              <a:t>Joh</a:t>
            </a:r>
            <a:r>
              <a:rPr lang="en-US" sz="2000" dirty="0" smtClean="0"/>
              <a:t> 13:4  He </a:t>
            </a:r>
            <a:r>
              <a:rPr lang="en-US" sz="2000" dirty="0" err="1" smtClean="0"/>
              <a:t>riseth</a:t>
            </a:r>
            <a:r>
              <a:rPr lang="en-US" sz="2000" dirty="0" smtClean="0"/>
              <a:t> from supper, and laid aside his garments; and took a towel, and girded himself.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13.17-27</a:t>
            </a:r>
            <a:endParaRPr lang="en-US" dirty="0"/>
          </a:p>
        </p:txBody>
      </p:sp>
      <p:sp>
        <p:nvSpPr>
          <p:cNvPr id="3" name="Content Placeholder 2"/>
          <p:cNvSpPr>
            <a:spLocks noGrp="1"/>
          </p:cNvSpPr>
          <p:nvPr>
            <p:ph idx="1"/>
          </p:nvPr>
        </p:nvSpPr>
        <p:spPr>
          <a:xfrm>
            <a:off x="457200" y="1905000"/>
            <a:ext cx="8229600" cy="4495800"/>
          </a:xfrm>
        </p:spPr>
        <p:txBody>
          <a:bodyPr/>
          <a:lstStyle/>
          <a:p>
            <a:r>
              <a:rPr lang="en-US" sz="1400" dirty="0" err="1" smtClean="0"/>
              <a:t>Joh</a:t>
            </a:r>
            <a:r>
              <a:rPr lang="en-US" sz="1400" dirty="0" smtClean="0"/>
              <a:t> 13:17  If ye know these things, happy are ye if ye do them. </a:t>
            </a:r>
          </a:p>
          <a:p>
            <a:r>
              <a:rPr lang="en-US" sz="1400" dirty="0" err="1" smtClean="0"/>
              <a:t>Joh</a:t>
            </a:r>
            <a:r>
              <a:rPr lang="en-US" sz="1400" dirty="0" smtClean="0"/>
              <a:t> 13:18  I speak not of you all: I know whom I have chosen: but that the scripture may be fulfilled, He that </a:t>
            </a:r>
            <a:r>
              <a:rPr lang="en-US" sz="1400" dirty="0" err="1" smtClean="0"/>
              <a:t>eateth</a:t>
            </a:r>
            <a:r>
              <a:rPr lang="en-US" sz="1400" dirty="0" smtClean="0"/>
              <a:t> bread with me hath lifted up his heel against me. </a:t>
            </a:r>
          </a:p>
          <a:p>
            <a:r>
              <a:rPr lang="en-US" sz="1400" dirty="0" err="1" smtClean="0"/>
              <a:t>Joh</a:t>
            </a:r>
            <a:r>
              <a:rPr lang="en-US" sz="1400" dirty="0" smtClean="0"/>
              <a:t> 13:19  Now I tell you before it come, that, when it is come to pass, ye may believe that I am </a:t>
            </a:r>
            <a:r>
              <a:rPr lang="en-US" sz="1400" i="1" dirty="0" smtClean="0"/>
              <a:t>[he]. </a:t>
            </a:r>
          </a:p>
          <a:p>
            <a:r>
              <a:rPr lang="en-US" sz="1400" dirty="0" err="1" smtClean="0"/>
              <a:t>Joh</a:t>
            </a:r>
            <a:r>
              <a:rPr lang="en-US" sz="1400" dirty="0" smtClean="0"/>
              <a:t> 13:20  Verily, verily, I say unto you, He that </a:t>
            </a:r>
            <a:r>
              <a:rPr lang="en-US" sz="1400" dirty="0" err="1" smtClean="0"/>
              <a:t>receiveth</a:t>
            </a:r>
            <a:r>
              <a:rPr lang="en-US" sz="1400" dirty="0" smtClean="0"/>
              <a:t> whomsoever I send </a:t>
            </a:r>
            <a:r>
              <a:rPr lang="en-US" sz="1400" dirty="0" err="1" smtClean="0"/>
              <a:t>receiveth</a:t>
            </a:r>
            <a:r>
              <a:rPr lang="en-US" sz="1400" dirty="0" smtClean="0"/>
              <a:t> me; and he that </a:t>
            </a:r>
            <a:r>
              <a:rPr lang="en-US" sz="1400" dirty="0" err="1" smtClean="0"/>
              <a:t>receiveth</a:t>
            </a:r>
            <a:r>
              <a:rPr lang="en-US" sz="1400" dirty="0" smtClean="0"/>
              <a:t> me </a:t>
            </a:r>
            <a:r>
              <a:rPr lang="en-US" sz="1400" dirty="0" err="1" smtClean="0"/>
              <a:t>receiveth</a:t>
            </a:r>
            <a:r>
              <a:rPr lang="en-US" sz="1400" dirty="0" smtClean="0"/>
              <a:t> him that sent me. </a:t>
            </a:r>
          </a:p>
          <a:p>
            <a:r>
              <a:rPr lang="en-US" sz="1400" dirty="0" err="1" smtClean="0"/>
              <a:t>Joh</a:t>
            </a:r>
            <a:r>
              <a:rPr lang="en-US" sz="1400" dirty="0" smtClean="0"/>
              <a:t> 13:21  When Jesus had thus said, he was troubled in spirit, and testified, and said, Verily, verily, I say unto you, that one of you shall betray me. </a:t>
            </a:r>
          </a:p>
          <a:p>
            <a:r>
              <a:rPr lang="en-US" sz="1400" dirty="0" err="1" smtClean="0"/>
              <a:t>Joh</a:t>
            </a:r>
            <a:r>
              <a:rPr lang="en-US" sz="1400" dirty="0" smtClean="0"/>
              <a:t> 13:22  Then the disciples looked one on another, doubting of whom he </a:t>
            </a:r>
            <a:r>
              <a:rPr lang="en-US" sz="1400" dirty="0" err="1" smtClean="0"/>
              <a:t>spake</a:t>
            </a:r>
            <a:r>
              <a:rPr lang="en-US" sz="1400" dirty="0" smtClean="0"/>
              <a:t>. </a:t>
            </a:r>
          </a:p>
          <a:p>
            <a:r>
              <a:rPr lang="en-US" sz="1400" dirty="0" err="1" smtClean="0"/>
              <a:t>Joh</a:t>
            </a:r>
            <a:r>
              <a:rPr lang="en-US" sz="1400" dirty="0" smtClean="0"/>
              <a:t> 13:23  Now there was leaning on Jesus' bosom one of his disciples, whom Jesus loved. </a:t>
            </a:r>
          </a:p>
          <a:p>
            <a:r>
              <a:rPr lang="en-US" sz="1400" dirty="0" err="1" smtClean="0"/>
              <a:t>Joh</a:t>
            </a:r>
            <a:r>
              <a:rPr lang="en-US" sz="1400" dirty="0" smtClean="0"/>
              <a:t> 13:24  Simon Peter therefore beckoned to him, that he should ask who it should be of whom he </a:t>
            </a:r>
            <a:r>
              <a:rPr lang="en-US" sz="1400" dirty="0" err="1" smtClean="0"/>
              <a:t>spake</a:t>
            </a:r>
            <a:r>
              <a:rPr lang="en-US" sz="1400" dirty="0" smtClean="0"/>
              <a:t>. </a:t>
            </a:r>
          </a:p>
          <a:p>
            <a:r>
              <a:rPr lang="en-US" sz="1400" dirty="0" err="1" smtClean="0"/>
              <a:t>Joh</a:t>
            </a:r>
            <a:r>
              <a:rPr lang="en-US" sz="1400" dirty="0" smtClean="0"/>
              <a:t> 13:25  He then lying on Jesus' breast </a:t>
            </a:r>
            <a:r>
              <a:rPr lang="en-US" sz="1400" dirty="0" err="1" smtClean="0"/>
              <a:t>saith</a:t>
            </a:r>
            <a:r>
              <a:rPr lang="en-US" sz="1400" dirty="0" smtClean="0"/>
              <a:t> unto him, Lord, who is it? </a:t>
            </a:r>
          </a:p>
          <a:p>
            <a:r>
              <a:rPr lang="en-US" sz="1400" dirty="0" err="1" smtClean="0"/>
              <a:t>Joh</a:t>
            </a:r>
            <a:r>
              <a:rPr lang="en-US" sz="1400" dirty="0" smtClean="0"/>
              <a:t> 13:26  Jesus answered, He it is, to whom I shall give a sop, when I have dipped </a:t>
            </a:r>
            <a:r>
              <a:rPr lang="en-US" sz="1400" i="1" dirty="0" smtClean="0"/>
              <a:t>[it]. And when he had dipped the sop, he gave [it] to Judas Iscariot, [the son] of Simon. </a:t>
            </a:r>
          </a:p>
          <a:p>
            <a:r>
              <a:rPr lang="en-US" sz="1400" dirty="0" err="1" smtClean="0"/>
              <a:t>Joh</a:t>
            </a:r>
            <a:r>
              <a:rPr lang="en-US" sz="1400" dirty="0" smtClean="0"/>
              <a:t> 13:27  And after the sop Satan entered into him. Then said Jesus unto him, That thou doest, do quickly.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5.1-10</a:t>
            </a:r>
            <a:endParaRPr lang="en-US" dirty="0"/>
          </a:p>
        </p:txBody>
      </p:sp>
      <p:sp>
        <p:nvSpPr>
          <p:cNvPr id="3" name="Content Placeholder 2"/>
          <p:cNvSpPr>
            <a:spLocks noGrp="1"/>
          </p:cNvSpPr>
          <p:nvPr>
            <p:ph idx="1"/>
          </p:nvPr>
        </p:nvSpPr>
        <p:spPr/>
        <p:txBody>
          <a:bodyPr/>
          <a:lstStyle/>
          <a:p>
            <a:r>
              <a:rPr lang="en-US" sz="1400" dirty="0" smtClean="0"/>
              <a:t>But </a:t>
            </a:r>
            <a:r>
              <a:rPr lang="en-US" sz="1400" dirty="0" smtClean="0"/>
              <a:t>a certain man named Ananias, with </a:t>
            </a:r>
            <a:r>
              <a:rPr lang="en-US" sz="1400" dirty="0" err="1" smtClean="0"/>
              <a:t>Sapphira</a:t>
            </a:r>
            <a:r>
              <a:rPr lang="en-US" sz="1400" dirty="0" smtClean="0"/>
              <a:t> his wife, sold a possession, </a:t>
            </a:r>
          </a:p>
          <a:p>
            <a:r>
              <a:rPr lang="en-US" sz="1400" dirty="0" smtClean="0"/>
              <a:t>And </a:t>
            </a:r>
            <a:r>
              <a:rPr lang="en-US" sz="1400" dirty="0" smtClean="0"/>
              <a:t>kept back </a:t>
            </a:r>
            <a:r>
              <a:rPr lang="en-US" sz="1400" i="1" dirty="0" smtClean="0"/>
              <a:t>[part] of the price, his wife also being privy [to it], and brought a certain part, and laid [it] at the apostles' feet. </a:t>
            </a:r>
          </a:p>
          <a:p>
            <a:r>
              <a:rPr lang="en-US" sz="1400" dirty="0" smtClean="0"/>
              <a:t>But </a:t>
            </a:r>
            <a:r>
              <a:rPr lang="en-US" sz="1400" dirty="0" smtClean="0"/>
              <a:t>Peter said, Ananias, why hath Satan filled </a:t>
            </a:r>
            <a:r>
              <a:rPr lang="en-US" sz="1400" dirty="0" err="1" smtClean="0"/>
              <a:t>thine</a:t>
            </a:r>
            <a:r>
              <a:rPr lang="en-US" sz="1400" dirty="0" smtClean="0"/>
              <a:t> heart to lie to the Holy Ghost, and to keep back </a:t>
            </a:r>
            <a:r>
              <a:rPr lang="en-US" sz="1400" i="1" dirty="0" smtClean="0"/>
              <a:t>[part] of the price of the land? </a:t>
            </a:r>
          </a:p>
          <a:p>
            <a:r>
              <a:rPr lang="en-US" sz="1400" dirty="0" smtClean="0"/>
              <a:t>Whiles </a:t>
            </a:r>
            <a:r>
              <a:rPr lang="en-US" sz="1400" dirty="0" smtClean="0"/>
              <a:t>it remained, was it not </a:t>
            </a:r>
            <a:r>
              <a:rPr lang="en-US" sz="1400" dirty="0" err="1" smtClean="0"/>
              <a:t>thine</a:t>
            </a:r>
            <a:r>
              <a:rPr lang="en-US" sz="1400" dirty="0" smtClean="0"/>
              <a:t> own? and after it was sold, was it not in </a:t>
            </a:r>
            <a:r>
              <a:rPr lang="en-US" sz="1400" dirty="0" err="1" smtClean="0"/>
              <a:t>thine</a:t>
            </a:r>
            <a:r>
              <a:rPr lang="en-US" sz="1400" dirty="0" smtClean="0"/>
              <a:t> own power? why hast thou conceived this thing in </a:t>
            </a:r>
            <a:r>
              <a:rPr lang="en-US" sz="1400" dirty="0" err="1" smtClean="0"/>
              <a:t>thine</a:t>
            </a:r>
            <a:r>
              <a:rPr lang="en-US" sz="1400" dirty="0" smtClean="0"/>
              <a:t> heart? thou hast not lied unto men, but unto God. </a:t>
            </a:r>
          </a:p>
          <a:p>
            <a:r>
              <a:rPr lang="en-US" sz="1400" dirty="0" smtClean="0"/>
              <a:t>And </a:t>
            </a:r>
            <a:r>
              <a:rPr lang="en-US" sz="1400" dirty="0" smtClean="0"/>
              <a:t>Ananias hearing these words fell down, and gave up the ghost: and great fear came on all them that heard these things. </a:t>
            </a:r>
          </a:p>
          <a:p>
            <a:r>
              <a:rPr lang="en-US" sz="1400" dirty="0" smtClean="0"/>
              <a:t>And </a:t>
            </a:r>
            <a:r>
              <a:rPr lang="en-US" sz="1400" dirty="0" smtClean="0"/>
              <a:t>the young men arose, wound him up, and carried </a:t>
            </a:r>
            <a:r>
              <a:rPr lang="en-US" sz="1400" i="1" dirty="0" smtClean="0"/>
              <a:t>[him] out, and buried [him]. </a:t>
            </a:r>
          </a:p>
          <a:p>
            <a:r>
              <a:rPr lang="en-US" sz="1400" dirty="0" smtClean="0"/>
              <a:t>And </a:t>
            </a:r>
            <a:r>
              <a:rPr lang="en-US" sz="1400" dirty="0" smtClean="0"/>
              <a:t>it was about the space of three hours after, when his wife, not knowing what was done, came in. </a:t>
            </a:r>
          </a:p>
          <a:p>
            <a:r>
              <a:rPr lang="en-US" sz="1400" dirty="0" smtClean="0"/>
              <a:t>And </a:t>
            </a:r>
            <a:r>
              <a:rPr lang="en-US" sz="1400" dirty="0" smtClean="0"/>
              <a:t>Peter answered unto her, Tell me whether ye sold the land for so much? And she said, Yea, for so much. </a:t>
            </a:r>
          </a:p>
          <a:p>
            <a:r>
              <a:rPr lang="en-US" sz="1400" dirty="0" smtClean="0"/>
              <a:t>Then </a:t>
            </a:r>
            <a:r>
              <a:rPr lang="en-US" sz="1400" dirty="0" smtClean="0"/>
              <a:t>Peter said unto her, How is it that ye have agreed together to tempt the Spirit of the Lord? behold, the feet of them which have buried thy husband </a:t>
            </a:r>
            <a:r>
              <a:rPr lang="en-US" sz="1400" i="1" dirty="0" smtClean="0"/>
              <a:t>[are] at the door, and shall carry thee out. </a:t>
            </a:r>
          </a:p>
          <a:p>
            <a:r>
              <a:rPr lang="en-US" sz="1400" dirty="0" smtClean="0"/>
              <a:t>Then </a:t>
            </a:r>
            <a:r>
              <a:rPr lang="en-US" sz="1400" dirty="0" smtClean="0"/>
              <a:t>fell she down straightway at his feet, and yielded up the ghost: and the young men came in, and found her dead, and, carrying </a:t>
            </a:r>
            <a:r>
              <a:rPr lang="en-US" sz="1400" i="1" dirty="0" smtClean="0"/>
              <a:t>[her] forth, buried [her] by her husband.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3200" i="1" dirty="0" smtClean="0">
                <a:latin typeface="Times New Roman" pitchFamily="18" charset="0"/>
                <a:cs typeface="Times New Roman" pitchFamily="18" charset="0"/>
              </a:rPr>
              <a:t>Satan ask you to just try things by asking you to take just one little – tiny step in the direction that he is leading you.</a:t>
            </a:r>
          </a:p>
          <a:p>
            <a:r>
              <a:rPr lang="en-US" sz="3200" i="1" dirty="0" smtClean="0">
                <a:latin typeface="Times New Roman" pitchFamily="18" charset="0"/>
                <a:cs typeface="Times New Roman" pitchFamily="18" charset="0"/>
              </a:rPr>
              <a:t>It will not be any difference to you.  You will not experience a difference in what he is asking you to do and The Way of the Cross with Jesus Christ.</a:t>
            </a:r>
          </a:p>
          <a:p>
            <a:r>
              <a:rPr lang="en-US" sz="3200" i="1" dirty="0" smtClean="0">
                <a:latin typeface="Times New Roman" pitchFamily="18" charset="0"/>
                <a:cs typeface="Times New Roman" pitchFamily="18" charset="0"/>
              </a:rPr>
              <a:t>The step will be so miniscule you will think there is no difference – but there is!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10.36-38</a:t>
            </a:r>
            <a:endParaRPr lang="en-US" dirty="0"/>
          </a:p>
        </p:txBody>
      </p:sp>
      <p:sp>
        <p:nvSpPr>
          <p:cNvPr id="3" name="Content Placeholder 2"/>
          <p:cNvSpPr>
            <a:spLocks noGrp="1"/>
          </p:cNvSpPr>
          <p:nvPr>
            <p:ph idx="1"/>
          </p:nvPr>
        </p:nvSpPr>
        <p:spPr/>
        <p:txBody>
          <a:bodyPr/>
          <a:lstStyle/>
          <a:p>
            <a:r>
              <a:rPr lang="en-US" sz="2800" dirty="0" smtClean="0"/>
              <a:t>The </a:t>
            </a:r>
            <a:r>
              <a:rPr lang="en-US" sz="2800" dirty="0" smtClean="0"/>
              <a:t>word which </a:t>
            </a:r>
            <a:r>
              <a:rPr lang="en-US" sz="2800" i="1" dirty="0" smtClean="0"/>
              <a:t>[God] sent unto the children of Israel, preaching peace by Jesus Christ: (he is Lord of all:) </a:t>
            </a:r>
          </a:p>
          <a:p>
            <a:r>
              <a:rPr lang="en-US" sz="2800" dirty="0" smtClean="0"/>
              <a:t>That </a:t>
            </a:r>
            <a:r>
              <a:rPr lang="en-US" sz="2800" dirty="0" smtClean="0"/>
              <a:t>word, </a:t>
            </a:r>
            <a:r>
              <a:rPr lang="en-US" sz="2800" i="1" dirty="0" smtClean="0"/>
              <a:t>[I say], ye know, which was published throughout all Judaea, and began from Galilee, after the baptism which John preached; </a:t>
            </a:r>
          </a:p>
          <a:p>
            <a:r>
              <a:rPr lang="en-US" sz="2800" dirty="0" smtClean="0"/>
              <a:t>How </a:t>
            </a:r>
            <a:r>
              <a:rPr lang="en-US" sz="2800" dirty="0" smtClean="0"/>
              <a:t>God anointed Jesus of Nazareth with the Holy Ghost and with power: who went about doing good, and healing all that were oppressed of the devil; for God was with him.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13.9-10</a:t>
            </a:r>
            <a:endParaRPr lang="en-US" dirty="0"/>
          </a:p>
        </p:txBody>
      </p:sp>
      <p:sp>
        <p:nvSpPr>
          <p:cNvPr id="3" name="Content Placeholder 2"/>
          <p:cNvSpPr>
            <a:spLocks noGrp="1"/>
          </p:cNvSpPr>
          <p:nvPr>
            <p:ph idx="1"/>
          </p:nvPr>
        </p:nvSpPr>
        <p:spPr/>
        <p:txBody>
          <a:bodyPr/>
          <a:lstStyle/>
          <a:p>
            <a:r>
              <a:rPr lang="en-US" dirty="0" smtClean="0"/>
              <a:t>Then </a:t>
            </a:r>
            <a:r>
              <a:rPr lang="en-US" dirty="0" smtClean="0"/>
              <a:t>Saul, (who also </a:t>
            </a:r>
            <a:r>
              <a:rPr lang="en-US" i="1" dirty="0" smtClean="0"/>
              <a:t>[is called] Paul,) filled with the Holy Ghost, set his eyes on him, </a:t>
            </a:r>
          </a:p>
          <a:p>
            <a:r>
              <a:rPr lang="en-US" dirty="0" smtClean="0"/>
              <a:t>And </a:t>
            </a:r>
            <a:r>
              <a:rPr lang="en-US" dirty="0" smtClean="0"/>
              <a:t>said, O full of all </a:t>
            </a:r>
            <a:r>
              <a:rPr lang="en-US" dirty="0" err="1" smtClean="0"/>
              <a:t>subtilty</a:t>
            </a:r>
            <a:r>
              <a:rPr lang="en-US" dirty="0" smtClean="0"/>
              <a:t> and all mischief, </a:t>
            </a:r>
            <a:r>
              <a:rPr lang="en-US" i="1" dirty="0" smtClean="0"/>
              <a:t>[thou] child of the devil, [thou] enemy of all righteousness, wilt thou not cease to pervert the right ways of the Lord?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26.16-18</a:t>
            </a:r>
            <a:endParaRPr lang="en-US" dirty="0"/>
          </a:p>
        </p:txBody>
      </p:sp>
      <p:sp>
        <p:nvSpPr>
          <p:cNvPr id="3" name="Content Placeholder 2"/>
          <p:cNvSpPr>
            <a:spLocks noGrp="1"/>
          </p:cNvSpPr>
          <p:nvPr>
            <p:ph idx="1"/>
          </p:nvPr>
        </p:nvSpPr>
        <p:spPr/>
        <p:txBody>
          <a:bodyPr/>
          <a:lstStyle/>
          <a:p>
            <a:r>
              <a:rPr lang="en-US" sz="2400" dirty="0" smtClean="0"/>
              <a:t>But </a:t>
            </a:r>
            <a:r>
              <a:rPr lang="en-US" sz="2400" dirty="0" smtClean="0"/>
              <a:t>rise, and stand upon thy feet: for I have appeared unto thee for this purpose, to make thee a minister and a witness both of these things which thou hast seen, and of those things in the which I will appear unto thee; </a:t>
            </a:r>
          </a:p>
          <a:p>
            <a:r>
              <a:rPr lang="en-US" sz="2400" dirty="0" smtClean="0"/>
              <a:t>Delivering </a:t>
            </a:r>
            <a:r>
              <a:rPr lang="en-US" sz="2400" dirty="0" smtClean="0"/>
              <a:t>thee from the people, and </a:t>
            </a:r>
            <a:r>
              <a:rPr lang="en-US" sz="2400" i="1" dirty="0" smtClean="0"/>
              <a:t>[from] the Gentiles, unto whom now I send thee, </a:t>
            </a:r>
          </a:p>
          <a:p>
            <a:r>
              <a:rPr lang="en-US" sz="2400" dirty="0" smtClean="0"/>
              <a:t>To </a:t>
            </a:r>
            <a:r>
              <a:rPr lang="en-US" sz="2400" dirty="0" smtClean="0"/>
              <a:t>open their eyes, </a:t>
            </a:r>
            <a:r>
              <a:rPr lang="en-US" sz="2400" i="1" dirty="0" smtClean="0"/>
              <a:t>[and] to turn [them] from darkness to light, and [from] the power of Satan unto God, that they may receive forgiveness of sins, and inheritance among them which are sanctified by faith that is in me.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Romans 1.20-32</a:t>
            </a:r>
            <a:endParaRPr lang="en-US" dirty="0"/>
          </a:p>
        </p:txBody>
      </p:sp>
      <p:sp>
        <p:nvSpPr>
          <p:cNvPr id="3" name="Content Placeholder 2"/>
          <p:cNvSpPr>
            <a:spLocks noGrp="1"/>
          </p:cNvSpPr>
          <p:nvPr>
            <p:ph idx="1"/>
          </p:nvPr>
        </p:nvSpPr>
        <p:spPr>
          <a:xfrm>
            <a:off x="457200" y="1295400"/>
            <a:ext cx="8229600" cy="5105400"/>
          </a:xfrm>
        </p:spPr>
        <p:txBody>
          <a:bodyPr/>
          <a:lstStyle/>
          <a:p>
            <a:r>
              <a:rPr lang="en-US" sz="1200" dirty="0" smtClean="0"/>
              <a:t>For </a:t>
            </a:r>
            <a:r>
              <a:rPr lang="en-US" sz="1200" dirty="0" smtClean="0"/>
              <a:t>the invisible things of him from the creation of the world are clearly seen, being understood by the things that are made, </a:t>
            </a:r>
            <a:r>
              <a:rPr lang="en-US" sz="1200" i="1" dirty="0" smtClean="0"/>
              <a:t>[even] his eternal power and Godhead; so that they are without excuse: </a:t>
            </a:r>
          </a:p>
          <a:p>
            <a:r>
              <a:rPr lang="en-US" sz="1200" dirty="0" smtClean="0"/>
              <a:t>Because </a:t>
            </a:r>
            <a:r>
              <a:rPr lang="en-US" sz="1200" dirty="0" smtClean="0"/>
              <a:t>that, when they knew God, they glorified </a:t>
            </a:r>
            <a:r>
              <a:rPr lang="en-US" sz="1200" i="1" dirty="0" smtClean="0"/>
              <a:t>[him] not as God, neither were thankful; but became vain in their imaginations, and their foolish heart was darkened. </a:t>
            </a:r>
          </a:p>
          <a:p>
            <a:r>
              <a:rPr lang="en-US" sz="1200" dirty="0" smtClean="0"/>
              <a:t>Professing </a:t>
            </a:r>
            <a:r>
              <a:rPr lang="en-US" sz="1200" dirty="0" smtClean="0"/>
              <a:t>themselves to be wise, they became fools, </a:t>
            </a:r>
          </a:p>
          <a:p>
            <a:r>
              <a:rPr lang="en-US" sz="1200" dirty="0" smtClean="0"/>
              <a:t>And </a:t>
            </a:r>
            <a:r>
              <a:rPr lang="en-US" sz="1200" dirty="0" smtClean="0"/>
              <a:t>changed the glory of the </a:t>
            </a:r>
            <a:r>
              <a:rPr lang="en-US" sz="1200" dirty="0" err="1" smtClean="0"/>
              <a:t>uncorruptible</a:t>
            </a:r>
            <a:r>
              <a:rPr lang="en-US" sz="1200" dirty="0" smtClean="0"/>
              <a:t> God into an image made like to corruptible man, and to birds, and </a:t>
            </a:r>
            <a:r>
              <a:rPr lang="en-US" sz="1200" dirty="0" err="1" smtClean="0"/>
              <a:t>fourfooted</a:t>
            </a:r>
            <a:r>
              <a:rPr lang="en-US" sz="1200" dirty="0" smtClean="0"/>
              <a:t> beasts, and creeping things. </a:t>
            </a:r>
          </a:p>
          <a:p>
            <a:r>
              <a:rPr lang="en-US" sz="1200" dirty="0" smtClean="0"/>
              <a:t>Wherefore </a:t>
            </a:r>
            <a:r>
              <a:rPr lang="en-US" sz="1200" dirty="0" smtClean="0"/>
              <a:t>God also gave them up to uncleanness through the lusts of their own hearts, to </a:t>
            </a:r>
            <a:r>
              <a:rPr lang="en-US" sz="1200" dirty="0" err="1" smtClean="0"/>
              <a:t>dishonour</a:t>
            </a:r>
            <a:r>
              <a:rPr lang="en-US" sz="1200" dirty="0" smtClean="0"/>
              <a:t> their own bodies between themselves: </a:t>
            </a:r>
          </a:p>
          <a:p>
            <a:r>
              <a:rPr lang="en-US" sz="1200" dirty="0" smtClean="0"/>
              <a:t>Who </a:t>
            </a:r>
            <a:r>
              <a:rPr lang="en-US" sz="1200" dirty="0" smtClean="0"/>
              <a:t>changed the truth of God into a lie, and worshipped and served the creature more than the Creator, who is blessed for ever. Amen. </a:t>
            </a:r>
          </a:p>
          <a:p>
            <a:r>
              <a:rPr lang="en-US" sz="1200" dirty="0" smtClean="0"/>
              <a:t>For </a:t>
            </a:r>
            <a:r>
              <a:rPr lang="en-US" sz="1200" dirty="0" smtClean="0"/>
              <a:t>this cause God gave them up unto vile affections: for even their women did change the natural use into that which is against nature: </a:t>
            </a:r>
          </a:p>
          <a:p>
            <a:r>
              <a:rPr lang="en-US" sz="1200" dirty="0" smtClean="0"/>
              <a:t>And </a:t>
            </a:r>
            <a:r>
              <a:rPr lang="en-US" sz="1200" dirty="0" smtClean="0"/>
              <a:t>likewise also the men, leaving the natural use of the woman, burned in their lust one toward another; men with men working that which is unseemly, and receiving in themselves that </a:t>
            </a:r>
            <a:r>
              <a:rPr lang="en-US" sz="1200" dirty="0" err="1" smtClean="0"/>
              <a:t>recompence</a:t>
            </a:r>
            <a:r>
              <a:rPr lang="en-US" sz="1200" dirty="0" smtClean="0"/>
              <a:t> of their error which was meet. </a:t>
            </a:r>
          </a:p>
          <a:p>
            <a:r>
              <a:rPr lang="en-US" sz="1200" dirty="0" smtClean="0"/>
              <a:t>And </a:t>
            </a:r>
            <a:r>
              <a:rPr lang="en-US" sz="1200" dirty="0" smtClean="0"/>
              <a:t>even as they did not like to retain God in </a:t>
            </a:r>
            <a:r>
              <a:rPr lang="en-US" sz="1200" i="1" dirty="0" smtClean="0"/>
              <a:t>[their] knowledge, God gave them over to a reprobate mind, to do those things which are not convenient; </a:t>
            </a:r>
          </a:p>
          <a:p>
            <a:r>
              <a:rPr lang="en-US" sz="1200" dirty="0" smtClean="0"/>
              <a:t>Being </a:t>
            </a:r>
            <a:r>
              <a:rPr lang="en-US" sz="1200" dirty="0" smtClean="0"/>
              <a:t>filled with all unrighteousness, fornication, wickedness, covetousness, maliciousness; full of envy, murder, debate, deceit, malignity; whisperers, </a:t>
            </a:r>
          </a:p>
          <a:p>
            <a:r>
              <a:rPr lang="en-US" sz="1200" dirty="0" smtClean="0"/>
              <a:t>Backbiters</a:t>
            </a:r>
            <a:r>
              <a:rPr lang="en-US" sz="1200" dirty="0" smtClean="0"/>
              <a:t>, haters of God, despiteful, proud, boasters, inventors of evil things, disobedient to parents, </a:t>
            </a:r>
          </a:p>
          <a:p>
            <a:r>
              <a:rPr lang="en-US" sz="1200" dirty="0" smtClean="0"/>
              <a:t>Without </a:t>
            </a:r>
            <a:r>
              <a:rPr lang="en-US" sz="1200" dirty="0" smtClean="0"/>
              <a:t>understanding, </a:t>
            </a:r>
            <a:r>
              <a:rPr lang="en-US" sz="1200" dirty="0" err="1" smtClean="0"/>
              <a:t>covenantbreakers</a:t>
            </a:r>
            <a:r>
              <a:rPr lang="en-US" sz="1200" dirty="0" smtClean="0"/>
              <a:t>, without natural affection, implacable, unmerciful: </a:t>
            </a:r>
          </a:p>
          <a:p>
            <a:r>
              <a:rPr lang="en-US" sz="1200" dirty="0" smtClean="0"/>
              <a:t>Who </a:t>
            </a:r>
            <a:r>
              <a:rPr lang="en-US" sz="1200" dirty="0" smtClean="0"/>
              <a:t>knowing the judgment of God, that they which commit such things are worthy of death, not only do the same, but have pleasure in them that do them.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Romans 16.18-20</a:t>
            </a:r>
            <a:endParaRPr lang="en-US" dirty="0"/>
          </a:p>
        </p:txBody>
      </p:sp>
      <p:sp>
        <p:nvSpPr>
          <p:cNvPr id="3" name="Content Placeholder 2"/>
          <p:cNvSpPr>
            <a:spLocks noGrp="1"/>
          </p:cNvSpPr>
          <p:nvPr>
            <p:ph idx="1"/>
          </p:nvPr>
        </p:nvSpPr>
        <p:spPr>
          <a:xfrm>
            <a:off x="457200" y="2209800"/>
            <a:ext cx="8229600" cy="3916363"/>
          </a:xfrm>
        </p:spPr>
        <p:txBody>
          <a:bodyPr/>
          <a:lstStyle/>
          <a:p>
            <a:r>
              <a:rPr lang="en-US" sz="2400" dirty="0" smtClean="0"/>
              <a:t>For </a:t>
            </a:r>
            <a:r>
              <a:rPr lang="en-US" sz="2400" dirty="0" smtClean="0"/>
              <a:t>they that are such serve not our Lord Jesus Christ, but their own belly; and by good words and fair speeches deceive the hearts of the simple. </a:t>
            </a:r>
          </a:p>
          <a:p>
            <a:r>
              <a:rPr lang="en-US" sz="2400" dirty="0" smtClean="0"/>
              <a:t>For </a:t>
            </a:r>
            <a:r>
              <a:rPr lang="en-US" sz="2400" dirty="0" smtClean="0"/>
              <a:t>your obedience is come abroad unto all </a:t>
            </a:r>
            <a:r>
              <a:rPr lang="en-US" sz="2400" i="1" dirty="0" smtClean="0"/>
              <a:t>[men]. I am glad therefore on your behalf: but yet I would have you wise unto that which is good, and simple concerning evil. </a:t>
            </a:r>
          </a:p>
          <a:p>
            <a:r>
              <a:rPr lang="en-US" sz="2400" dirty="0" smtClean="0"/>
              <a:t>And </a:t>
            </a:r>
            <a:r>
              <a:rPr lang="en-US" sz="2400" dirty="0" smtClean="0"/>
              <a:t>the God of peace shall bruise Satan under your feet shortly. The grace of our Lord Jesus Christ </a:t>
            </a:r>
            <a:r>
              <a:rPr lang="en-US" sz="2400" i="1" dirty="0" smtClean="0"/>
              <a:t>[be] with you. Amen.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Corinthians 5.4, 5</a:t>
            </a:r>
            <a:endParaRPr lang="en-US" dirty="0"/>
          </a:p>
        </p:txBody>
      </p:sp>
      <p:sp>
        <p:nvSpPr>
          <p:cNvPr id="3" name="Content Placeholder 2"/>
          <p:cNvSpPr>
            <a:spLocks noGrp="1"/>
          </p:cNvSpPr>
          <p:nvPr>
            <p:ph idx="1"/>
          </p:nvPr>
        </p:nvSpPr>
        <p:spPr/>
        <p:txBody>
          <a:bodyPr/>
          <a:lstStyle/>
          <a:p>
            <a:r>
              <a:rPr lang="en-US" dirty="0" smtClean="0"/>
              <a:t>In </a:t>
            </a:r>
            <a:r>
              <a:rPr lang="en-US" dirty="0" smtClean="0"/>
              <a:t>the name of our Lord Jesus Christ, when ye are gathered together, and my spirit, with the power of our Lord Jesus Christ, </a:t>
            </a:r>
          </a:p>
          <a:p>
            <a:r>
              <a:rPr lang="en-US" dirty="0" smtClean="0"/>
              <a:t>To </a:t>
            </a:r>
            <a:r>
              <a:rPr lang="en-US" dirty="0" smtClean="0"/>
              <a:t>deliver such an one unto Satan for the destruction of the flesh, that the spirit may be saved in the day of the Lord Jesus.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Corinthians 7.5, 6</a:t>
            </a: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Defraud </a:t>
            </a:r>
            <a:r>
              <a:rPr lang="en-US" dirty="0" smtClean="0"/>
              <a:t>ye not one the other, except </a:t>
            </a:r>
            <a:r>
              <a:rPr lang="en-US" i="1" dirty="0" smtClean="0"/>
              <a:t>[it be] with consent for a time, that ye may give yourselves to fasting and prayer; and come together again, that Satan tempt you not for your incontinency. </a:t>
            </a:r>
          </a:p>
          <a:p>
            <a:r>
              <a:rPr lang="en-US" dirty="0" smtClean="0"/>
              <a:t>But </a:t>
            </a:r>
            <a:r>
              <a:rPr lang="en-US" dirty="0" smtClean="0"/>
              <a:t>I speak this by permission, </a:t>
            </a:r>
            <a:r>
              <a:rPr lang="en-US" i="1" dirty="0" smtClean="0"/>
              <a:t>[and] not of commandment.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Corinthians 2.10,11</a:t>
            </a:r>
            <a:endParaRPr lang="en-US" dirty="0"/>
          </a:p>
        </p:txBody>
      </p:sp>
      <p:sp>
        <p:nvSpPr>
          <p:cNvPr id="3" name="Content Placeholder 2"/>
          <p:cNvSpPr>
            <a:spLocks noGrp="1"/>
          </p:cNvSpPr>
          <p:nvPr>
            <p:ph idx="1"/>
          </p:nvPr>
        </p:nvSpPr>
        <p:spPr>
          <a:xfrm>
            <a:off x="457200" y="2057400"/>
            <a:ext cx="8229600" cy="4068763"/>
          </a:xfrm>
        </p:spPr>
        <p:txBody>
          <a:bodyPr/>
          <a:lstStyle/>
          <a:p>
            <a:r>
              <a:rPr lang="en-US" dirty="0" smtClean="0"/>
              <a:t>To </a:t>
            </a:r>
            <a:r>
              <a:rPr lang="en-US" dirty="0" smtClean="0"/>
              <a:t>whom ye forgive any thing, I </a:t>
            </a:r>
            <a:r>
              <a:rPr lang="en-US" i="1" dirty="0" smtClean="0"/>
              <a:t>[forgive] also: for if I forgave any thing, to whom I forgave [it], for your sakes [forgave I it] in the person of Christ; </a:t>
            </a:r>
          </a:p>
          <a:p>
            <a:r>
              <a:rPr lang="en-US" dirty="0" smtClean="0"/>
              <a:t>Lest </a:t>
            </a:r>
            <a:r>
              <a:rPr lang="en-US" dirty="0" smtClean="0"/>
              <a:t>Satan should get an advantage of us: for we are not ignorant of his devices. </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Corinthians 11.13-15</a:t>
            </a:r>
            <a:endParaRPr lang="en-US" dirty="0"/>
          </a:p>
        </p:txBody>
      </p:sp>
      <p:sp>
        <p:nvSpPr>
          <p:cNvPr id="3" name="Content Placeholder 2"/>
          <p:cNvSpPr>
            <a:spLocks noGrp="1"/>
          </p:cNvSpPr>
          <p:nvPr>
            <p:ph idx="1"/>
          </p:nvPr>
        </p:nvSpPr>
        <p:spPr/>
        <p:txBody>
          <a:bodyPr/>
          <a:lstStyle/>
          <a:p>
            <a:r>
              <a:rPr lang="en-US" dirty="0" smtClean="0"/>
              <a:t>For </a:t>
            </a:r>
            <a:r>
              <a:rPr lang="en-US" dirty="0" smtClean="0"/>
              <a:t>such </a:t>
            </a:r>
            <a:r>
              <a:rPr lang="en-US" i="1" dirty="0" smtClean="0"/>
              <a:t>[are] false apostles, deceitful workers, transforming themselves into the apostles of Christ. </a:t>
            </a:r>
          </a:p>
          <a:p>
            <a:r>
              <a:rPr lang="en-US" dirty="0" smtClean="0"/>
              <a:t>And </a:t>
            </a:r>
            <a:r>
              <a:rPr lang="en-US" dirty="0" smtClean="0"/>
              <a:t>no marvel; for Satan himself is transformed into an angel of light. </a:t>
            </a:r>
          </a:p>
          <a:p>
            <a:r>
              <a:rPr lang="en-US" dirty="0" smtClean="0"/>
              <a:t>Therefore </a:t>
            </a:r>
            <a:r>
              <a:rPr lang="en-US" i="1" dirty="0" smtClean="0"/>
              <a:t>[it is] no great thing if his ministers also be transformed as the ministers of righteousness; whose end shall be according to their works.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idx="1"/>
          </p:nvPr>
        </p:nvSpPr>
        <p:spPr>
          <a:xfrm>
            <a:off x="457200" y="2362200"/>
            <a:ext cx="8229600" cy="3763963"/>
          </a:xfrm>
        </p:spPr>
        <p:txBody>
          <a:bodyPr/>
          <a:lstStyle/>
          <a:p>
            <a:r>
              <a:rPr lang="en-US" dirty="0" smtClean="0"/>
              <a:t>Interesting is the above scripture.  Beware when people say they saw a light in a tunnel as they were dying.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5400" i="1" dirty="0" smtClean="0">
                <a:latin typeface="Times New Roman" pitchFamily="18" charset="0"/>
                <a:cs typeface="Times New Roman" pitchFamily="18" charset="0"/>
              </a:rPr>
              <a:t>The moment you take one step with Satan or the world, you have walked in disobedience.</a:t>
            </a:r>
            <a:endParaRPr lang="en-US" sz="5400" dirty="0" smtClean="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Corinthians 12.7</a:t>
            </a:r>
            <a:endParaRPr lang="en-US" dirty="0"/>
          </a:p>
        </p:txBody>
      </p:sp>
      <p:sp>
        <p:nvSpPr>
          <p:cNvPr id="3" name="Content Placeholder 2"/>
          <p:cNvSpPr>
            <a:spLocks noGrp="1"/>
          </p:cNvSpPr>
          <p:nvPr>
            <p:ph idx="1"/>
          </p:nvPr>
        </p:nvSpPr>
        <p:spPr>
          <a:xfrm>
            <a:off x="457200" y="2133600"/>
            <a:ext cx="8229600" cy="3992563"/>
          </a:xfrm>
        </p:spPr>
        <p:txBody>
          <a:bodyPr/>
          <a:lstStyle/>
          <a:p>
            <a:r>
              <a:rPr lang="en-US" dirty="0" smtClean="0"/>
              <a:t>And </a:t>
            </a:r>
            <a:r>
              <a:rPr lang="en-US" dirty="0" smtClean="0"/>
              <a:t>lest I should be exalted above measure through the abundance of the revelations, there was given to me a thorn in the flesh, the messenger of Satan to buffet me, lest I should be exalted above measure.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Ephesians 4.27</a:t>
            </a:r>
            <a:endParaRPr lang="en-US" dirty="0"/>
          </a:p>
        </p:txBody>
      </p:sp>
      <p:sp>
        <p:nvSpPr>
          <p:cNvPr id="3" name="Content Placeholder 2"/>
          <p:cNvSpPr>
            <a:spLocks noGrp="1"/>
          </p:cNvSpPr>
          <p:nvPr>
            <p:ph idx="1"/>
          </p:nvPr>
        </p:nvSpPr>
        <p:spPr>
          <a:xfrm>
            <a:off x="457200" y="3200400"/>
            <a:ext cx="8229600" cy="2925763"/>
          </a:xfrm>
        </p:spPr>
        <p:txBody>
          <a:bodyPr/>
          <a:lstStyle/>
          <a:p>
            <a:r>
              <a:rPr lang="en-US" dirty="0" smtClean="0"/>
              <a:t>Neither </a:t>
            </a:r>
            <a:r>
              <a:rPr lang="en-US" dirty="0" smtClean="0"/>
              <a:t>give place to the devil.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Ephesians 6.10,11</a:t>
            </a:r>
            <a:endParaRPr lang="en-US" dirty="0"/>
          </a:p>
        </p:txBody>
      </p:sp>
      <p:sp>
        <p:nvSpPr>
          <p:cNvPr id="3" name="Content Placeholder 2"/>
          <p:cNvSpPr>
            <a:spLocks noGrp="1"/>
          </p:cNvSpPr>
          <p:nvPr>
            <p:ph idx="1"/>
          </p:nvPr>
        </p:nvSpPr>
        <p:spPr>
          <a:xfrm>
            <a:off x="457200" y="2438400"/>
            <a:ext cx="8229600" cy="3687763"/>
          </a:xfrm>
        </p:spPr>
        <p:txBody>
          <a:bodyPr/>
          <a:lstStyle/>
          <a:p>
            <a:r>
              <a:rPr lang="en-US" dirty="0" smtClean="0"/>
              <a:t>Finally</a:t>
            </a:r>
            <a:r>
              <a:rPr lang="en-US" dirty="0" smtClean="0"/>
              <a:t>, my brethren, be strong in the Lord, and in the power of his might. </a:t>
            </a:r>
          </a:p>
          <a:p>
            <a:r>
              <a:rPr lang="en-US" dirty="0" smtClean="0"/>
              <a:t>Put </a:t>
            </a:r>
            <a:r>
              <a:rPr lang="en-US" dirty="0" smtClean="0"/>
              <a:t>on the whole </a:t>
            </a:r>
            <a:r>
              <a:rPr lang="en-US" dirty="0" err="1" smtClean="0"/>
              <a:t>armour</a:t>
            </a:r>
            <a:r>
              <a:rPr lang="en-US" dirty="0" smtClean="0"/>
              <a:t> of God, that ye may be able to stand against the wiles of the devil.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Thessalonians 2.18</a:t>
            </a:r>
            <a:endParaRPr lang="en-US" dirty="0"/>
          </a:p>
        </p:txBody>
      </p:sp>
      <p:sp>
        <p:nvSpPr>
          <p:cNvPr id="3" name="Content Placeholder 2"/>
          <p:cNvSpPr>
            <a:spLocks noGrp="1"/>
          </p:cNvSpPr>
          <p:nvPr>
            <p:ph idx="1"/>
          </p:nvPr>
        </p:nvSpPr>
        <p:spPr>
          <a:xfrm>
            <a:off x="457200" y="2590800"/>
            <a:ext cx="8229600" cy="3535363"/>
          </a:xfrm>
        </p:spPr>
        <p:txBody>
          <a:bodyPr/>
          <a:lstStyle/>
          <a:p>
            <a:r>
              <a:rPr lang="en-US" dirty="0" smtClean="0"/>
              <a:t>Wherefore </a:t>
            </a:r>
            <a:r>
              <a:rPr lang="en-US" dirty="0" smtClean="0"/>
              <a:t>we would have come unto you, even I Paul, once and again; but Satan hindered us.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Thessalonians 2.3-10</a:t>
            </a:r>
            <a:endParaRPr lang="en-US" dirty="0"/>
          </a:p>
        </p:txBody>
      </p:sp>
      <p:sp>
        <p:nvSpPr>
          <p:cNvPr id="3" name="Content Placeholder 2"/>
          <p:cNvSpPr>
            <a:spLocks noGrp="1"/>
          </p:cNvSpPr>
          <p:nvPr>
            <p:ph idx="1"/>
          </p:nvPr>
        </p:nvSpPr>
        <p:spPr>
          <a:xfrm>
            <a:off x="457200" y="1828800"/>
            <a:ext cx="8229600" cy="4297363"/>
          </a:xfrm>
        </p:spPr>
        <p:txBody>
          <a:bodyPr/>
          <a:lstStyle/>
          <a:p>
            <a:r>
              <a:rPr lang="en-US" sz="1600" dirty="0" smtClean="0"/>
              <a:t>Let </a:t>
            </a:r>
            <a:r>
              <a:rPr lang="en-US" sz="1600" dirty="0" smtClean="0"/>
              <a:t>no man deceive you by any means: for </a:t>
            </a:r>
            <a:r>
              <a:rPr lang="en-US" sz="1600" i="1" dirty="0" smtClean="0"/>
              <a:t>[that day shall not come], except there come a falling away first, and that man of sin be revealed, the son of perdition; </a:t>
            </a:r>
          </a:p>
          <a:p>
            <a:r>
              <a:rPr lang="en-US" sz="1600" dirty="0" smtClean="0"/>
              <a:t>Who </a:t>
            </a:r>
            <a:r>
              <a:rPr lang="en-US" sz="1600" dirty="0" err="1" smtClean="0"/>
              <a:t>opposeth</a:t>
            </a:r>
            <a:r>
              <a:rPr lang="en-US" sz="1600" dirty="0" smtClean="0"/>
              <a:t> and </a:t>
            </a:r>
            <a:r>
              <a:rPr lang="en-US" sz="1600" dirty="0" err="1" smtClean="0"/>
              <a:t>exalteth</a:t>
            </a:r>
            <a:r>
              <a:rPr lang="en-US" sz="1600" dirty="0" smtClean="0"/>
              <a:t> himself above all that is called God, or that is worshipped; so that he as God </a:t>
            </a:r>
            <a:r>
              <a:rPr lang="en-US" sz="1600" dirty="0" err="1" smtClean="0"/>
              <a:t>sitteth</a:t>
            </a:r>
            <a:r>
              <a:rPr lang="en-US" sz="1600" dirty="0" smtClean="0"/>
              <a:t> in the temple of God, </a:t>
            </a:r>
            <a:r>
              <a:rPr lang="en-US" sz="1600" dirty="0" err="1" smtClean="0"/>
              <a:t>shewing</a:t>
            </a:r>
            <a:r>
              <a:rPr lang="en-US" sz="1600" dirty="0" smtClean="0"/>
              <a:t> himself that he is God. </a:t>
            </a:r>
          </a:p>
          <a:p>
            <a:r>
              <a:rPr lang="en-US" sz="1600" dirty="0" smtClean="0"/>
              <a:t>Remember </a:t>
            </a:r>
            <a:r>
              <a:rPr lang="en-US" sz="1600" dirty="0" smtClean="0"/>
              <a:t>ye not, that, when I was yet with you, I told you these things? </a:t>
            </a:r>
          </a:p>
          <a:p>
            <a:r>
              <a:rPr lang="en-US" sz="1600" dirty="0" smtClean="0"/>
              <a:t>And </a:t>
            </a:r>
            <a:r>
              <a:rPr lang="en-US" sz="1600" dirty="0" smtClean="0"/>
              <a:t>now ye know what </a:t>
            </a:r>
            <a:r>
              <a:rPr lang="en-US" sz="1600" dirty="0" err="1" smtClean="0"/>
              <a:t>withholdeth</a:t>
            </a:r>
            <a:r>
              <a:rPr lang="en-US" sz="1600" dirty="0" smtClean="0"/>
              <a:t> that he might be revealed in his time. </a:t>
            </a:r>
          </a:p>
          <a:p>
            <a:r>
              <a:rPr lang="en-US" sz="1600" dirty="0" smtClean="0"/>
              <a:t>For </a:t>
            </a:r>
            <a:r>
              <a:rPr lang="en-US" sz="1600" dirty="0" smtClean="0"/>
              <a:t>the mystery of iniquity doth already work: only he who now </a:t>
            </a:r>
            <a:r>
              <a:rPr lang="en-US" sz="1600" dirty="0" err="1" smtClean="0"/>
              <a:t>letteth</a:t>
            </a:r>
            <a:r>
              <a:rPr lang="en-US" sz="1600" dirty="0" smtClean="0"/>
              <a:t> </a:t>
            </a:r>
            <a:r>
              <a:rPr lang="en-US" sz="1600" i="1" dirty="0" smtClean="0"/>
              <a:t>[will let], until he be taken out of the way. </a:t>
            </a:r>
          </a:p>
          <a:p>
            <a:r>
              <a:rPr lang="en-US" sz="1600" dirty="0" smtClean="0"/>
              <a:t>And </a:t>
            </a:r>
            <a:r>
              <a:rPr lang="en-US" sz="1600" dirty="0" smtClean="0"/>
              <a:t>then shall that Wicked be revealed, whom the Lord shall consume with the spirit of his mouth, and shall destroy with the brightness of his coming: </a:t>
            </a:r>
          </a:p>
          <a:p>
            <a:r>
              <a:rPr lang="en-US" sz="1600" i="1" dirty="0" smtClean="0"/>
              <a:t>[</a:t>
            </a:r>
            <a:r>
              <a:rPr lang="en-US" sz="1600" i="1" dirty="0" smtClean="0"/>
              <a:t>Even him], whose coming is after the working of Satan with all power and signs and lying wonders, </a:t>
            </a:r>
          </a:p>
          <a:p>
            <a:r>
              <a:rPr lang="en-US" sz="1600" dirty="0" smtClean="0"/>
              <a:t>And </a:t>
            </a:r>
            <a:r>
              <a:rPr lang="en-US" sz="1600" dirty="0" smtClean="0"/>
              <a:t>with all deceivableness of unrighteousness in them that perish; because they received not the love of the truth, that they might be saved.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Timothy 1.19, 20</a:t>
            </a:r>
            <a:endParaRPr lang="en-US" dirty="0"/>
          </a:p>
        </p:txBody>
      </p:sp>
      <p:sp>
        <p:nvSpPr>
          <p:cNvPr id="3" name="Content Placeholder 2"/>
          <p:cNvSpPr>
            <a:spLocks noGrp="1"/>
          </p:cNvSpPr>
          <p:nvPr>
            <p:ph idx="1"/>
          </p:nvPr>
        </p:nvSpPr>
        <p:spPr>
          <a:xfrm>
            <a:off x="457200" y="2286000"/>
            <a:ext cx="8229600" cy="3840163"/>
          </a:xfrm>
        </p:spPr>
        <p:txBody>
          <a:bodyPr/>
          <a:lstStyle/>
          <a:p>
            <a:r>
              <a:rPr lang="en-US" dirty="0" smtClean="0"/>
              <a:t>Holding </a:t>
            </a:r>
            <a:r>
              <a:rPr lang="en-US" dirty="0" smtClean="0"/>
              <a:t>faith, and a good conscience; which some having put away concerning faith have made shipwreck: </a:t>
            </a:r>
          </a:p>
          <a:p>
            <a:r>
              <a:rPr lang="en-US" dirty="0" smtClean="0"/>
              <a:t>Of </a:t>
            </a:r>
            <a:r>
              <a:rPr lang="en-US" dirty="0" smtClean="0"/>
              <a:t>whom is </a:t>
            </a:r>
            <a:r>
              <a:rPr lang="en-US" dirty="0" err="1" smtClean="0"/>
              <a:t>Hymenaeus</a:t>
            </a:r>
            <a:r>
              <a:rPr lang="en-US" dirty="0" smtClean="0"/>
              <a:t> and Alexander; whom I have delivered unto Satan, that they may learn not to blaspheme.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Timothy 3.5-7</a:t>
            </a:r>
            <a:endParaRPr lang="en-US" dirty="0"/>
          </a:p>
        </p:txBody>
      </p:sp>
      <p:sp>
        <p:nvSpPr>
          <p:cNvPr id="3" name="Content Placeholder 2"/>
          <p:cNvSpPr>
            <a:spLocks noGrp="1"/>
          </p:cNvSpPr>
          <p:nvPr>
            <p:ph idx="1"/>
          </p:nvPr>
        </p:nvSpPr>
        <p:spPr/>
        <p:txBody>
          <a:bodyPr/>
          <a:lstStyle/>
          <a:p>
            <a:r>
              <a:rPr lang="en-US" dirty="0" smtClean="0"/>
              <a:t>(</a:t>
            </a:r>
            <a:r>
              <a:rPr lang="en-US" dirty="0" smtClean="0"/>
              <a:t>For if a man know not how to rule his own house, how shall he take care of the church of God?) </a:t>
            </a:r>
          </a:p>
          <a:p>
            <a:r>
              <a:rPr lang="en-US" dirty="0" smtClean="0"/>
              <a:t>Not </a:t>
            </a:r>
            <a:r>
              <a:rPr lang="en-US" dirty="0" smtClean="0"/>
              <a:t>a novice, lest being lifted up with pride he fall into the condemnation of the devil. </a:t>
            </a:r>
          </a:p>
          <a:p>
            <a:r>
              <a:rPr lang="en-US" dirty="0" smtClean="0"/>
              <a:t>Moreover </a:t>
            </a:r>
            <a:r>
              <a:rPr lang="en-US" dirty="0" smtClean="0"/>
              <a:t>he must have a good report of them which are without; lest he fall into reproach and the snare of the devil.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Timothy 5.14, 15</a:t>
            </a:r>
            <a:endParaRPr lang="en-US" dirty="0"/>
          </a:p>
        </p:txBody>
      </p:sp>
      <p:sp>
        <p:nvSpPr>
          <p:cNvPr id="3" name="Content Placeholder 2"/>
          <p:cNvSpPr>
            <a:spLocks noGrp="1"/>
          </p:cNvSpPr>
          <p:nvPr>
            <p:ph idx="1"/>
          </p:nvPr>
        </p:nvSpPr>
        <p:spPr>
          <a:xfrm>
            <a:off x="457200" y="2209800"/>
            <a:ext cx="8229600" cy="3916363"/>
          </a:xfrm>
        </p:spPr>
        <p:txBody>
          <a:bodyPr/>
          <a:lstStyle/>
          <a:p>
            <a:r>
              <a:rPr lang="en-US" dirty="0" smtClean="0"/>
              <a:t>I </a:t>
            </a:r>
            <a:r>
              <a:rPr lang="en-US" dirty="0" smtClean="0"/>
              <a:t>will therefore that the younger women marry, bear children, guide the house, give none occasion to the adversary to speak reproachfully. </a:t>
            </a:r>
          </a:p>
          <a:p>
            <a:r>
              <a:rPr lang="en-US" dirty="0" smtClean="0"/>
              <a:t>For </a:t>
            </a:r>
            <a:r>
              <a:rPr lang="en-US" dirty="0" smtClean="0"/>
              <a:t>some are already turned aside after Satan.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Timothy 2.23-26</a:t>
            </a:r>
            <a:endParaRPr lang="en-US" dirty="0"/>
          </a:p>
        </p:txBody>
      </p:sp>
      <p:sp>
        <p:nvSpPr>
          <p:cNvPr id="3" name="Content Placeholder 2"/>
          <p:cNvSpPr>
            <a:spLocks noGrp="1"/>
          </p:cNvSpPr>
          <p:nvPr>
            <p:ph idx="1"/>
          </p:nvPr>
        </p:nvSpPr>
        <p:spPr>
          <a:xfrm>
            <a:off x="381000" y="2332037"/>
            <a:ext cx="8229600" cy="4525963"/>
          </a:xfrm>
        </p:spPr>
        <p:txBody>
          <a:bodyPr/>
          <a:lstStyle/>
          <a:p>
            <a:r>
              <a:rPr lang="en-US" sz="2400" dirty="0" smtClean="0"/>
              <a:t>But </a:t>
            </a:r>
            <a:r>
              <a:rPr lang="en-US" sz="2400" dirty="0" smtClean="0"/>
              <a:t>foolish and unlearned questions avoid, knowing that they do gender </a:t>
            </a:r>
            <a:r>
              <a:rPr lang="en-US" sz="2400" dirty="0" err="1" smtClean="0"/>
              <a:t>strifes</a:t>
            </a:r>
            <a:r>
              <a:rPr lang="en-US" sz="2400" dirty="0" smtClean="0"/>
              <a:t>. </a:t>
            </a:r>
          </a:p>
          <a:p>
            <a:r>
              <a:rPr lang="en-US" sz="2400" dirty="0" smtClean="0"/>
              <a:t>And </a:t>
            </a:r>
            <a:r>
              <a:rPr lang="en-US" sz="2400" dirty="0" smtClean="0"/>
              <a:t>the servant of the Lord must not strive; but be gentle unto all </a:t>
            </a:r>
            <a:r>
              <a:rPr lang="en-US" sz="2400" i="1" dirty="0" smtClean="0"/>
              <a:t>[men], apt to teach, patient, </a:t>
            </a:r>
          </a:p>
          <a:p>
            <a:r>
              <a:rPr lang="en-US" sz="2400" dirty="0" smtClean="0"/>
              <a:t>In </a:t>
            </a:r>
            <a:r>
              <a:rPr lang="en-US" sz="2400" dirty="0" smtClean="0"/>
              <a:t>meekness instructing those that oppose themselves; if God peradventure will give them repentance to the acknowledging of the truth; </a:t>
            </a:r>
          </a:p>
          <a:p>
            <a:r>
              <a:rPr lang="en-US" sz="2400" dirty="0" smtClean="0"/>
              <a:t>And </a:t>
            </a:r>
            <a:r>
              <a:rPr lang="en-US" sz="2400" i="1" dirty="0" smtClean="0"/>
              <a:t>[that] they may recover themselves out of the snare of the devil, who are taken captive by him at his will.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Hebrews 2.12-15</a:t>
            </a:r>
            <a:endParaRPr lang="en-US" dirty="0"/>
          </a:p>
        </p:txBody>
      </p:sp>
      <p:sp>
        <p:nvSpPr>
          <p:cNvPr id="3" name="Content Placeholder 2"/>
          <p:cNvSpPr>
            <a:spLocks noGrp="1"/>
          </p:cNvSpPr>
          <p:nvPr>
            <p:ph idx="1"/>
          </p:nvPr>
        </p:nvSpPr>
        <p:spPr>
          <a:xfrm>
            <a:off x="457200" y="2133600"/>
            <a:ext cx="8229600" cy="3992563"/>
          </a:xfrm>
        </p:spPr>
        <p:txBody>
          <a:bodyPr/>
          <a:lstStyle/>
          <a:p>
            <a:r>
              <a:rPr lang="en-US" sz="2400" dirty="0" smtClean="0"/>
              <a:t>Saying</a:t>
            </a:r>
            <a:r>
              <a:rPr lang="en-US" sz="2400" dirty="0" smtClean="0"/>
              <a:t>, I will declare thy name unto my brethren, in the midst of the church will I sing praise unto thee. </a:t>
            </a:r>
          </a:p>
          <a:p>
            <a:r>
              <a:rPr lang="en-US" sz="2400" dirty="0" smtClean="0"/>
              <a:t>And </a:t>
            </a:r>
            <a:r>
              <a:rPr lang="en-US" sz="2400" dirty="0" smtClean="0"/>
              <a:t>again, I will put my trust in him. And again, Behold I and the children which God hath given me. </a:t>
            </a:r>
          </a:p>
          <a:p>
            <a:r>
              <a:rPr lang="en-US" sz="2400" dirty="0" smtClean="0"/>
              <a:t>Forasmuch </a:t>
            </a:r>
            <a:r>
              <a:rPr lang="en-US" sz="2400" dirty="0" smtClean="0"/>
              <a:t>then as the children are partakers of flesh and blood, he also himself likewise took part of the same; that through death he might destroy him that had the power of death, that is, the devil; </a:t>
            </a:r>
          </a:p>
          <a:p>
            <a:r>
              <a:rPr lang="en-US" sz="2400" dirty="0" smtClean="0"/>
              <a:t>And </a:t>
            </a:r>
            <a:r>
              <a:rPr lang="en-US" sz="2400" dirty="0" smtClean="0"/>
              <a:t>deliver them who through fear of death were all their lifetime subject to bondage.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800" i="1" dirty="0" smtClean="0">
                <a:latin typeface="Times New Roman" pitchFamily="18" charset="0"/>
                <a:cs typeface="Times New Roman" pitchFamily="18" charset="0"/>
              </a:rPr>
              <a:t>You will not realize that you have crossed the chasm with Satan until it is too late </a:t>
            </a:r>
          </a:p>
          <a:p>
            <a:pPr lvl="1"/>
            <a:r>
              <a:rPr lang="en-US" sz="4400" i="1" dirty="0" smtClean="0">
                <a:latin typeface="Times New Roman" pitchFamily="18" charset="0"/>
                <a:cs typeface="Times New Roman" pitchFamily="18" charset="0"/>
              </a:rPr>
              <a:t>– if you begin walking with him.</a:t>
            </a:r>
            <a:endParaRPr lang="en-US" sz="4400"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4.7</a:t>
            </a:r>
            <a:endParaRPr lang="en-US" dirty="0"/>
          </a:p>
        </p:txBody>
      </p:sp>
      <p:sp>
        <p:nvSpPr>
          <p:cNvPr id="3" name="Content Placeholder 2"/>
          <p:cNvSpPr>
            <a:spLocks noGrp="1"/>
          </p:cNvSpPr>
          <p:nvPr>
            <p:ph idx="1"/>
          </p:nvPr>
        </p:nvSpPr>
        <p:spPr>
          <a:xfrm>
            <a:off x="457200" y="2590800"/>
            <a:ext cx="8229600" cy="3535363"/>
          </a:xfrm>
        </p:spPr>
        <p:txBody>
          <a:bodyPr/>
          <a:lstStyle/>
          <a:p>
            <a:r>
              <a:rPr lang="en-US" dirty="0" smtClean="0"/>
              <a:t>Submit </a:t>
            </a:r>
            <a:r>
              <a:rPr lang="en-US" dirty="0" smtClean="0"/>
              <a:t>yourselves therefore to God. Resist the devil, and he will flee from you.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Peter 2.1-10</a:t>
            </a:r>
            <a:endParaRPr lang="en-US" dirty="0"/>
          </a:p>
        </p:txBody>
      </p:sp>
      <p:sp>
        <p:nvSpPr>
          <p:cNvPr id="3" name="Content Placeholder 2"/>
          <p:cNvSpPr>
            <a:spLocks noGrp="1"/>
          </p:cNvSpPr>
          <p:nvPr>
            <p:ph idx="1"/>
          </p:nvPr>
        </p:nvSpPr>
        <p:spPr>
          <a:xfrm>
            <a:off x="457200" y="1447800"/>
            <a:ext cx="8229600" cy="4678363"/>
          </a:xfrm>
        </p:spPr>
        <p:txBody>
          <a:bodyPr/>
          <a:lstStyle/>
          <a:p>
            <a:r>
              <a:rPr lang="en-US" sz="1400" b="1" dirty="0" smtClean="0"/>
              <a:t>But </a:t>
            </a:r>
            <a:r>
              <a:rPr lang="en-US" sz="1400" b="1" dirty="0" smtClean="0"/>
              <a:t>there were false prophets also among the people, even as there shall be false teachers among you, who </a:t>
            </a:r>
            <a:r>
              <a:rPr lang="en-US" sz="1400" b="1" dirty="0" err="1" smtClean="0"/>
              <a:t>privily</a:t>
            </a:r>
            <a:r>
              <a:rPr lang="en-US" sz="1400" b="1" dirty="0" smtClean="0"/>
              <a:t> shall bring in damnable heresies, even denying the Lord that bought them, and bring upon themselves swift destruction. </a:t>
            </a:r>
          </a:p>
          <a:p>
            <a:r>
              <a:rPr lang="en-US" sz="1400" dirty="0" smtClean="0"/>
              <a:t>And </a:t>
            </a:r>
            <a:r>
              <a:rPr lang="en-US" sz="1400" dirty="0" smtClean="0"/>
              <a:t>many shall follow their pernicious ways; by reason of whom the way of truth shall be evil spoken of. </a:t>
            </a:r>
          </a:p>
          <a:p>
            <a:r>
              <a:rPr lang="en-US" sz="1400" dirty="0" smtClean="0"/>
              <a:t>And </a:t>
            </a:r>
            <a:r>
              <a:rPr lang="en-US" sz="1400" dirty="0" smtClean="0"/>
              <a:t>through covetousness shall they with feigned words make merchandise of you: whose judgment now of a long time </a:t>
            </a:r>
            <a:r>
              <a:rPr lang="en-US" sz="1400" dirty="0" err="1" smtClean="0"/>
              <a:t>lingereth</a:t>
            </a:r>
            <a:r>
              <a:rPr lang="en-US" sz="1400" dirty="0" smtClean="0"/>
              <a:t> not, and their damnation </a:t>
            </a:r>
            <a:r>
              <a:rPr lang="en-US" sz="1400" dirty="0" err="1" smtClean="0"/>
              <a:t>slumbereth</a:t>
            </a:r>
            <a:r>
              <a:rPr lang="en-US" sz="1400" dirty="0" smtClean="0"/>
              <a:t> not. </a:t>
            </a:r>
          </a:p>
          <a:p>
            <a:r>
              <a:rPr lang="en-US" sz="1400" dirty="0" smtClean="0"/>
              <a:t>For </a:t>
            </a:r>
            <a:r>
              <a:rPr lang="en-US" sz="1400" dirty="0" smtClean="0"/>
              <a:t>if God spared not the angels that sinned, but cast </a:t>
            </a:r>
            <a:r>
              <a:rPr lang="en-US" sz="1400" i="1" dirty="0" smtClean="0"/>
              <a:t>[them] down to hell, and delivered [them] into chains of darkness, to be reserved unto judgment; </a:t>
            </a:r>
          </a:p>
          <a:p>
            <a:r>
              <a:rPr lang="en-US" sz="1400" dirty="0" smtClean="0"/>
              <a:t>And </a:t>
            </a:r>
            <a:r>
              <a:rPr lang="en-US" sz="1400" dirty="0" smtClean="0"/>
              <a:t>spared not the old world, but saved Noah the eighth </a:t>
            </a:r>
            <a:r>
              <a:rPr lang="en-US" sz="1400" i="1" dirty="0" smtClean="0"/>
              <a:t>[person], a preacher of righteousness, bringing in the flood upon the world of the ungodly; </a:t>
            </a:r>
          </a:p>
          <a:p>
            <a:r>
              <a:rPr lang="en-US" sz="1400" dirty="0" smtClean="0"/>
              <a:t>And </a:t>
            </a:r>
            <a:r>
              <a:rPr lang="en-US" sz="1400" dirty="0" smtClean="0"/>
              <a:t>turning the cities of Sodom and </a:t>
            </a:r>
            <a:r>
              <a:rPr lang="en-US" sz="1400" dirty="0" err="1" smtClean="0"/>
              <a:t>Gomorrha</a:t>
            </a:r>
            <a:r>
              <a:rPr lang="en-US" sz="1400" dirty="0" smtClean="0"/>
              <a:t> into ashes condemned </a:t>
            </a:r>
            <a:r>
              <a:rPr lang="en-US" sz="1400" i="1" dirty="0" smtClean="0"/>
              <a:t>[them] with an overthrow, making [them] an ensample unto those that after should live ungodly; </a:t>
            </a:r>
          </a:p>
          <a:p>
            <a:r>
              <a:rPr lang="en-US" sz="1400" dirty="0" smtClean="0"/>
              <a:t>And </a:t>
            </a:r>
            <a:r>
              <a:rPr lang="en-US" sz="1400" dirty="0" smtClean="0"/>
              <a:t>delivered just Lot, vexed with the filthy conversation of the wicked: </a:t>
            </a:r>
          </a:p>
          <a:p>
            <a:r>
              <a:rPr lang="en-US" sz="1400" dirty="0" smtClean="0"/>
              <a:t>(</a:t>
            </a:r>
            <a:r>
              <a:rPr lang="en-US" sz="1400" dirty="0" smtClean="0"/>
              <a:t>For that righteous man dwelling among them, in seeing and hearing, vexed </a:t>
            </a:r>
            <a:r>
              <a:rPr lang="en-US" sz="1400" i="1" dirty="0" smtClean="0"/>
              <a:t>[his] righteous soul from day to day with [their] unlawful deeds;) </a:t>
            </a:r>
          </a:p>
          <a:p>
            <a:r>
              <a:rPr lang="en-US" sz="1400" dirty="0" smtClean="0"/>
              <a:t>The </a:t>
            </a:r>
            <a:r>
              <a:rPr lang="en-US" sz="1400" dirty="0" smtClean="0"/>
              <a:t>Lord </a:t>
            </a:r>
            <a:r>
              <a:rPr lang="en-US" sz="1400" dirty="0" err="1" smtClean="0"/>
              <a:t>knoweth</a:t>
            </a:r>
            <a:r>
              <a:rPr lang="en-US" sz="1400" dirty="0" smtClean="0"/>
              <a:t> how to deliver the godly out of temptations, and to reserve the unjust unto the day of judgment to be punished: </a:t>
            </a:r>
          </a:p>
          <a:p>
            <a:r>
              <a:rPr lang="en-US" sz="1400" dirty="0" smtClean="0"/>
              <a:t>But </a:t>
            </a:r>
            <a:r>
              <a:rPr lang="en-US" sz="1400" dirty="0" smtClean="0"/>
              <a:t>chiefly them that walk after the flesh in the lust of uncleanness, and despise government. Presumptuous </a:t>
            </a:r>
            <a:r>
              <a:rPr lang="en-US" sz="1400" i="1" dirty="0" smtClean="0"/>
              <a:t>[are they], </a:t>
            </a:r>
            <a:r>
              <a:rPr lang="en-US" sz="1400" i="1" dirty="0" err="1" smtClean="0"/>
              <a:t>selfwilled</a:t>
            </a:r>
            <a:r>
              <a:rPr lang="en-US" sz="1400" i="1" dirty="0" smtClean="0"/>
              <a:t>, they are not afraid to speak evil of dignities.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Peter 5.8</a:t>
            </a:r>
            <a:endParaRPr lang="en-US" dirty="0"/>
          </a:p>
        </p:txBody>
      </p:sp>
      <p:sp>
        <p:nvSpPr>
          <p:cNvPr id="3" name="Content Placeholder 2"/>
          <p:cNvSpPr>
            <a:spLocks noGrp="1"/>
          </p:cNvSpPr>
          <p:nvPr>
            <p:ph idx="1"/>
          </p:nvPr>
        </p:nvSpPr>
        <p:spPr>
          <a:xfrm>
            <a:off x="457200" y="2286000"/>
            <a:ext cx="8229600" cy="3916363"/>
          </a:xfrm>
        </p:spPr>
        <p:txBody>
          <a:bodyPr/>
          <a:lstStyle/>
          <a:p>
            <a:r>
              <a:rPr lang="en-US" dirty="0" smtClean="0"/>
              <a:t>Be </a:t>
            </a:r>
            <a:r>
              <a:rPr lang="en-US" dirty="0" smtClean="0"/>
              <a:t>sober, be vigilant; because your adversary the devil, as a roaring lion, </a:t>
            </a:r>
            <a:r>
              <a:rPr lang="en-US" dirty="0" err="1" smtClean="0"/>
              <a:t>walketh</a:t>
            </a:r>
            <a:r>
              <a:rPr lang="en-US" dirty="0" smtClean="0"/>
              <a:t> about, seeking whom he may devour: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John 3.8</a:t>
            </a:r>
            <a:endParaRPr lang="en-US" dirty="0"/>
          </a:p>
        </p:txBody>
      </p:sp>
      <p:sp>
        <p:nvSpPr>
          <p:cNvPr id="3" name="Content Placeholder 2"/>
          <p:cNvSpPr>
            <a:spLocks noGrp="1"/>
          </p:cNvSpPr>
          <p:nvPr>
            <p:ph idx="1"/>
          </p:nvPr>
        </p:nvSpPr>
        <p:spPr>
          <a:xfrm>
            <a:off x="457200" y="2667000"/>
            <a:ext cx="8229600" cy="3459163"/>
          </a:xfrm>
        </p:spPr>
        <p:txBody>
          <a:bodyPr/>
          <a:lstStyle/>
          <a:p>
            <a:r>
              <a:rPr lang="en-US" dirty="0" smtClean="0"/>
              <a:t>He </a:t>
            </a:r>
            <a:r>
              <a:rPr lang="en-US" dirty="0" smtClean="0"/>
              <a:t>that </a:t>
            </a:r>
            <a:r>
              <a:rPr lang="en-US" dirty="0" err="1" smtClean="0"/>
              <a:t>committeth</a:t>
            </a:r>
            <a:r>
              <a:rPr lang="en-US" dirty="0" smtClean="0"/>
              <a:t> sin is of the devil; for the devil </a:t>
            </a:r>
            <a:r>
              <a:rPr lang="en-US" dirty="0" err="1" smtClean="0"/>
              <a:t>sinneth</a:t>
            </a:r>
            <a:r>
              <a:rPr lang="en-US" dirty="0" smtClean="0"/>
              <a:t> from the beginning. For this purpose the Son of God was manifested, that he might destroy the works of the devil.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John 3.10</a:t>
            </a:r>
            <a:endParaRPr lang="en-US" dirty="0"/>
          </a:p>
        </p:txBody>
      </p:sp>
      <p:sp>
        <p:nvSpPr>
          <p:cNvPr id="3" name="Content Placeholder 2"/>
          <p:cNvSpPr>
            <a:spLocks noGrp="1"/>
          </p:cNvSpPr>
          <p:nvPr>
            <p:ph idx="1"/>
          </p:nvPr>
        </p:nvSpPr>
        <p:spPr>
          <a:xfrm>
            <a:off x="457200" y="2286000"/>
            <a:ext cx="8229600" cy="3840163"/>
          </a:xfrm>
        </p:spPr>
        <p:txBody>
          <a:bodyPr/>
          <a:lstStyle/>
          <a:p>
            <a:r>
              <a:rPr lang="en-US" dirty="0" smtClean="0"/>
              <a:t>In </a:t>
            </a:r>
            <a:r>
              <a:rPr lang="en-US" dirty="0" smtClean="0"/>
              <a:t>this the children of God are manifest, and the children of the devil: whosoever doeth not righteousness is not of God, neither he that </a:t>
            </a:r>
            <a:r>
              <a:rPr lang="en-US" dirty="0" err="1" smtClean="0"/>
              <a:t>loveth</a:t>
            </a:r>
            <a:r>
              <a:rPr lang="en-US" dirty="0" smtClean="0"/>
              <a:t> not his brother. </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Jude 1.9</a:t>
            </a:r>
            <a:endParaRPr lang="en-US" dirty="0"/>
          </a:p>
        </p:txBody>
      </p:sp>
      <p:sp>
        <p:nvSpPr>
          <p:cNvPr id="3" name="Content Placeholder 2"/>
          <p:cNvSpPr>
            <a:spLocks noGrp="1"/>
          </p:cNvSpPr>
          <p:nvPr>
            <p:ph idx="1"/>
          </p:nvPr>
        </p:nvSpPr>
        <p:spPr>
          <a:xfrm>
            <a:off x="457200" y="2362200"/>
            <a:ext cx="8229600" cy="3763963"/>
          </a:xfrm>
        </p:spPr>
        <p:txBody>
          <a:bodyPr/>
          <a:lstStyle/>
          <a:p>
            <a:r>
              <a:rPr lang="en-US" dirty="0" smtClean="0"/>
              <a:t>Yet </a:t>
            </a:r>
            <a:r>
              <a:rPr lang="en-US" dirty="0" smtClean="0"/>
              <a:t>Michael the archangel, when contending with the devil he disputed about the body of Moses, durst not bring against him a railing accusation, but said, The Lord rebuke thee. </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2.9,10</a:t>
            </a:r>
            <a:endParaRPr lang="en-US" dirty="0"/>
          </a:p>
        </p:txBody>
      </p:sp>
      <p:sp>
        <p:nvSpPr>
          <p:cNvPr id="3" name="Content Placeholder 2"/>
          <p:cNvSpPr>
            <a:spLocks noGrp="1"/>
          </p:cNvSpPr>
          <p:nvPr>
            <p:ph idx="1"/>
          </p:nvPr>
        </p:nvSpPr>
        <p:spPr/>
        <p:txBody>
          <a:bodyPr/>
          <a:lstStyle/>
          <a:p>
            <a:r>
              <a:rPr lang="en-US" sz="2800" dirty="0" smtClean="0"/>
              <a:t>I </a:t>
            </a:r>
            <a:r>
              <a:rPr lang="en-US" sz="2800" dirty="0" smtClean="0"/>
              <a:t>know thy works, and tribulation, and poverty, (but thou art rich) and </a:t>
            </a:r>
            <a:r>
              <a:rPr lang="en-US" sz="2800" i="1" dirty="0" smtClean="0"/>
              <a:t>[I know] the blasphemy of them which say they are Jews, and are not, but [are] the synagogue of Satan. </a:t>
            </a:r>
          </a:p>
          <a:p>
            <a:r>
              <a:rPr lang="en-US" sz="2800" dirty="0" smtClean="0"/>
              <a:t>Fear </a:t>
            </a:r>
            <a:r>
              <a:rPr lang="en-US" sz="2800" dirty="0" smtClean="0"/>
              <a:t>none of those things which thou shalt suffer: behold, the devil shall cast </a:t>
            </a:r>
            <a:r>
              <a:rPr lang="en-US" sz="2800" i="1" dirty="0" smtClean="0"/>
              <a:t>[some] of you into prison, that ye may be tried; and ye shall have tribulation ten days: be thou faithful unto death, and I will give thee a crown of life.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2.13</a:t>
            </a:r>
            <a:endParaRPr lang="en-US" dirty="0"/>
          </a:p>
        </p:txBody>
      </p:sp>
      <p:sp>
        <p:nvSpPr>
          <p:cNvPr id="3" name="Content Placeholder 2"/>
          <p:cNvSpPr>
            <a:spLocks noGrp="1"/>
          </p:cNvSpPr>
          <p:nvPr>
            <p:ph idx="1"/>
          </p:nvPr>
        </p:nvSpPr>
        <p:spPr>
          <a:xfrm>
            <a:off x="457200" y="2286000"/>
            <a:ext cx="8229600" cy="3840163"/>
          </a:xfrm>
        </p:spPr>
        <p:txBody>
          <a:bodyPr/>
          <a:lstStyle/>
          <a:p>
            <a:r>
              <a:rPr lang="en-US" dirty="0" smtClean="0"/>
              <a:t>I </a:t>
            </a:r>
            <a:r>
              <a:rPr lang="en-US" dirty="0" smtClean="0"/>
              <a:t>know thy works, and where thou </a:t>
            </a:r>
            <a:r>
              <a:rPr lang="en-US" dirty="0" err="1" smtClean="0"/>
              <a:t>dwellest</a:t>
            </a:r>
            <a:r>
              <a:rPr lang="en-US" dirty="0" smtClean="0"/>
              <a:t>, </a:t>
            </a:r>
            <a:r>
              <a:rPr lang="en-US" i="1" dirty="0" smtClean="0"/>
              <a:t>[even] where Satan's seat [is]: and thou </a:t>
            </a:r>
            <a:r>
              <a:rPr lang="en-US" i="1" dirty="0" err="1" smtClean="0"/>
              <a:t>holdest</a:t>
            </a:r>
            <a:r>
              <a:rPr lang="en-US" i="1" dirty="0" smtClean="0"/>
              <a:t> fast my name, and hast not denied my faith, even in those days wherein Antipas [was] my faithful martyr, who was slain among you, where Satan </a:t>
            </a:r>
            <a:r>
              <a:rPr lang="en-US" i="1" dirty="0" err="1" smtClean="0"/>
              <a:t>dwelleth</a:t>
            </a:r>
            <a:r>
              <a:rPr lang="en-US" i="1" dirty="0" smtClean="0"/>
              <a:t>. </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2.24</a:t>
            </a:r>
            <a:endParaRPr lang="en-US" dirty="0"/>
          </a:p>
        </p:txBody>
      </p:sp>
      <p:sp>
        <p:nvSpPr>
          <p:cNvPr id="3" name="Content Placeholder 2"/>
          <p:cNvSpPr>
            <a:spLocks noGrp="1"/>
          </p:cNvSpPr>
          <p:nvPr>
            <p:ph idx="1"/>
          </p:nvPr>
        </p:nvSpPr>
        <p:spPr>
          <a:xfrm>
            <a:off x="457200" y="2743200"/>
            <a:ext cx="8229600" cy="3382963"/>
          </a:xfrm>
        </p:spPr>
        <p:txBody>
          <a:bodyPr/>
          <a:lstStyle/>
          <a:p>
            <a:r>
              <a:rPr lang="en-US" dirty="0" smtClean="0"/>
              <a:t>Rev 2:24  But unto you I say, and unto the rest in Thyatira, as many as have not this doctrine, and which have not known the depths of Satan, as they speak; I will put upon you none other burden. </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Revelation 3.9</a:t>
            </a:r>
            <a:endParaRPr lang="en-US" dirty="0"/>
          </a:p>
        </p:txBody>
      </p:sp>
      <p:sp>
        <p:nvSpPr>
          <p:cNvPr id="3" name="Content Placeholder 2"/>
          <p:cNvSpPr>
            <a:spLocks noGrp="1"/>
          </p:cNvSpPr>
          <p:nvPr>
            <p:ph idx="1"/>
          </p:nvPr>
        </p:nvSpPr>
        <p:spPr>
          <a:xfrm>
            <a:off x="457200" y="2667000"/>
            <a:ext cx="8229600" cy="3459163"/>
          </a:xfrm>
        </p:spPr>
        <p:txBody>
          <a:bodyPr/>
          <a:lstStyle/>
          <a:p>
            <a:r>
              <a:rPr lang="en-US" dirty="0" smtClean="0"/>
              <a:t>Behold</a:t>
            </a:r>
            <a:r>
              <a:rPr lang="en-US" dirty="0" smtClean="0"/>
              <a:t>, I will make them of the synagogue of Satan, which say they are Jews, and are not, but do lie; behold, I will make them to come and worship before thy feet, and to know that I have loved thee.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477</TotalTime>
  <Words>15018</Words>
  <Application>Microsoft Office PowerPoint</Application>
  <PresentationFormat>On-screen Show (4:3)</PresentationFormat>
  <Paragraphs>692</Paragraphs>
  <Slides>200</Slides>
  <Notes>0</Notes>
  <HiddenSlides>0</HiddenSlides>
  <MMClips>0</MMClips>
  <ScaleCrop>false</ScaleCrop>
  <HeadingPairs>
    <vt:vector size="4" baseType="variant">
      <vt:variant>
        <vt:lpstr>Theme</vt:lpstr>
      </vt:variant>
      <vt:variant>
        <vt:i4>2</vt:i4>
      </vt:variant>
      <vt:variant>
        <vt:lpstr>Slide Titles</vt:lpstr>
      </vt:variant>
      <vt:variant>
        <vt:i4>200</vt:i4>
      </vt:variant>
    </vt:vector>
  </HeadingPairs>
  <TitlesOfParts>
    <vt:vector size="202" baseType="lpstr">
      <vt:lpstr>Default Design</vt:lpstr>
      <vt:lpstr>Metro</vt:lpstr>
      <vt:lpstr>The Good Shepherd Ministry Psalm 23  </vt:lpstr>
      <vt:lpstr>The Good Shepherd Ministry Psalm 23</vt:lpstr>
      <vt:lpstr>The Good Shepherd Ministry Psalm 23</vt:lpstr>
      <vt:lpstr>Sin </vt:lpstr>
      <vt:lpstr>Satan the Father of Lies</vt:lpstr>
      <vt:lpstr>PowerPoint Presentation</vt:lpstr>
      <vt:lpstr>PowerPoint Presentation</vt:lpstr>
      <vt:lpstr>PowerPoint Presentation</vt:lpstr>
      <vt:lpstr>PowerPoint Presentation</vt:lpstr>
      <vt:lpstr>PowerPoint Presentation</vt:lpstr>
      <vt:lpstr>Colossians 2.8</vt:lpstr>
      <vt:lpstr>Act 13:40, 41</vt:lpstr>
      <vt:lpstr>Matthew 7:15, 16</vt:lpstr>
      <vt:lpstr>Luke 6:26</vt:lpstr>
      <vt:lpstr>Satan deceives</vt:lpstr>
      <vt:lpstr>PowerPoint Presentation</vt:lpstr>
      <vt:lpstr>PowerPoint Presentation</vt:lpstr>
      <vt:lpstr>PowerPoint Presentation</vt:lpstr>
      <vt:lpstr>PowerPoint Presentation</vt:lpstr>
      <vt:lpstr>PowerPoint Presentation</vt:lpstr>
      <vt:lpstr>Isaiah 14:12</vt:lpstr>
      <vt:lpstr>Webster</vt:lpstr>
      <vt:lpstr>Nave’s Topical Bible</vt:lpstr>
      <vt:lpstr>Easton’s Bible Dictionary</vt:lpstr>
      <vt:lpstr>Hitchcock’s Bible Names</vt:lpstr>
      <vt:lpstr>International Standard Bible Encyclopedia</vt:lpstr>
      <vt:lpstr>Brown-Driver-Brigg’s Hebrew Definitions</vt:lpstr>
      <vt:lpstr>Strong’s Hebrew and Greek Dictionaries</vt:lpstr>
      <vt:lpstr>King James Concordance</vt:lpstr>
      <vt:lpstr>Albert Barnes’ Notes on the Bible</vt:lpstr>
      <vt:lpstr>Adam Clarke’s Commentary on the Bible</vt:lpstr>
      <vt:lpstr>Geneva Translation Bible Notes</vt:lpstr>
      <vt:lpstr>John Gill’s Exposition of the Entire Bible</vt:lpstr>
      <vt:lpstr>John Wesley’s Explanatory Notes</vt:lpstr>
      <vt:lpstr>Treasury of Scriptural Knowledge</vt:lpstr>
      <vt:lpstr>Keil and Delitzsch Commentary on the Old Testament</vt:lpstr>
      <vt:lpstr>Jamieson, Fausset and Brown Commentary</vt:lpstr>
      <vt:lpstr>Matthew Henry’s Concise Commentary</vt:lpstr>
      <vt:lpstr>I Chronicles 21:1</vt:lpstr>
      <vt:lpstr>Genesis 3.1</vt:lpstr>
      <vt:lpstr>Job 1:6-12</vt:lpstr>
      <vt:lpstr>Job 2.1-7</vt:lpstr>
      <vt:lpstr>Zechariah 3:1, 2</vt:lpstr>
      <vt:lpstr>Matthew 4:1-11</vt:lpstr>
      <vt:lpstr>Matthew 9:31-33</vt:lpstr>
      <vt:lpstr>Matthew 12:22</vt:lpstr>
      <vt:lpstr>Matthew 13:40-43</vt:lpstr>
      <vt:lpstr>Matthew 15:21-22</vt:lpstr>
      <vt:lpstr>Mark 1:11-13</vt:lpstr>
      <vt:lpstr>Mark 4:14-15</vt:lpstr>
      <vt:lpstr>Mark 5:15-17</vt:lpstr>
      <vt:lpstr>Note!</vt:lpstr>
      <vt:lpstr>Mark 7:25-30</vt:lpstr>
      <vt:lpstr>Mark 8:32-33</vt:lpstr>
      <vt:lpstr>Luke 4:1-13</vt:lpstr>
      <vt:lpstr>Luke 4:33-36</vt:lpstr>
      <vt:lpstr>Luke 8:11-12</vt:lpstr>
      <vt:lpstr>Luke 8:26-36</vt:lpstr>
      <vt:lpstr>Luke 9:41-44</vt:lpstr>
      <vt:lpstr>Luk10.17,18</vt:lpstr>
      <vt:lpstr>Luke 11.14</vt:lpstr>
      <vt:lpstr>Luke 13.11-14</vt:lpstr>
      <vt:lpstr>Luke 22.1-6</vt:lpstr>
      <vt:lpstr>Luke 22.31, 32</vt:lpstr>
      <vt:lpstr>John 6:70, 71</vt:lpstr>
      <vt:lpstr>John 8.44</vt:lpstr>
      <vt:lpstr>John 13.1-4</vt:lpstr>
      <vt:lpstr>John 13.17-27</vt:lpstr>
      <vt:lpstr>Acts 5.1-10</vt:lpstr>
      <vt:lpstr>Acts 10.36-38</vt:lpstr>
      <vt:lpstr>Acts 13.9-10</vt:lpstr>
      <vt:lpstr>Acts 26.16-18</vt:lpstr>
      <vt:lpstr>Romans 1.20-32</vt:lpstr>
      <vt:lpstr>Romans 16.18-20</vt:lpstr>
      <vt:lpstr>I Corinthians 5.4, 5</vt:lpstr>
      <vt:lpstr>I Corinthians 7.5, 6</vt:lpstr>
      <vt:lpstr>II Corinthians 2.10,11</vt:lpstr>
      <vt:lpstr>II Corinthians 11.13-15</vt:lpstr>
      <vt:lpstr>Note</vt:lpstr>
      <vt:lpstr>II Corinthians 12.7</vt:lpstr>
      <vt:lpstr>Ephesians 4.27</vt:lpstr>
      <vt:lpstr>Ephesians 6.10,11</vt:lpstr>
      <vt:lpstr>I Thessalonians 2.18</vt:lpstr>
      <vt:lpstr>II Thessalonians 2.3-10</vt:lpstr>
      <vt:lpstr>I Timothy 1.19, 20</vt:lpstr>
      <vt:lpstr>I Timothy 3.5-7</vt:lpstr>
      <vt:lpstr>I Timothy 5.14, 15</vt:lpstr>
      <vt:lpstr>II Timothy 2.23-26</vt:lpstr>
      <vt:lpstr>Hebrews 2.12-15</vt:lpstr>
      <vt:lpstr>James 4.7</vt:lpstr>
      <vt:lpstr>II Peter 2.1-10</vt:lpstr>
      <vt:lpstr>I Peter 5.8</vt:lpstr>
      <vt:lpstr>I John 3.8</vt:lpstr>
      <vt:lpstr>I John 3.10</vt:lpstr>
      <vt:lpstr>Jude 1.9</vt:lpstr>
      <vt:lpstr>Revelation 2.9,10</vt:lpstr>
      <vt:lpstr>Revelation 2.13</vt:lpstr>
      <vt:lpstr>Revelation 2.24</vt:lpstr>
      <vt:lpstr>Revelation 3.9</vt:lpstr>
      <vt:lpstr>Revelation 12.9</vt:lpstr>
      <vt:lpstr>Revelation 12.12</vt:lpstr>
      <vt:lpstr>Revelation 20.2, 3</vt:lpstr>
      <vt:lpstr>Revelation 20.7, 8</vt:lpstr>
      <vt:lpstr>Revelation 20.10</vt:lpstr>
      <vt:lpstr>PowerPoint Presentation</vt:lpstr>
      <vt:lpstr>Forgiveness</vt:lpstr>
      <vt:lpstr>Romans 6.23</vt:lpstr>
      <vt:lpstr>Romans 3.10</vt:lpstr>
      <vt:lpstr>Forgiveness – Acts 26.18</vt:lpstr>
      <vt:lpstr>Forgiveness – Acts 26.18; Ephesians 1.7; Colossians 1.14</vt:lpstr>
      <vt:lpstr>Forgiveness</vt:lpstr>
      <vt:lpstr>MHCC</vt:lpstr>
      <vt:lpstr>Forgiveness</vt:lpstr>
      <vt:lpstr>Forgiveness – Isaiah 64.6</vt:lpstr>
      <vt:lpstr>Forgiveness</vt:lpstr>
      <vt:lpstr>Forgiveness – I John 1.9</vt:lpstr>
      <vt:lpstr>Forgiveness</vt:lpstr>
      <vt:lpstr>God’s glory – we must experience</vt:lpstr>
      <vt:lpstr>John 1.29</vt:lpstr>
      <vt:lpstr>John 5.14</vt:lpstr>
      <vt:lpstr>John 8.7</vt:lpstr>
      <vt:lpstr>John 8.11</vt:lpstr>
      <vt:lpstr>John 8.34</vt:lpstr>
      <vt:lpstr>John 8.46</vt:lpstr>
      <vt:lpstr>John 9.2</vt:lpstr>
      <vt:lpstr>John 9.41</vt:lpstr>
      <vt:lpstr>John 15.22</vt:lpstr>
      <vt:lpstr>John 15.24</vt:lpstr>
      <vt:lpstr>John 16.8</vt:lpstr>
      <vt:lpstr>John 16.9</vt:lpstr>
      <vt:lpstr>Romans 3.9</vt:lpstr>
      <vt:lpstr>Romans 3.20</vt:lpstr>
      <vt:lpstr>Romans 5.12</vt:lpstr>
      <vt:lpstr>Romans 5.20</vt:lpstr>
      <vt:lpstr>Romans 5.21</vt:lpstr>
      <vt:lpstr>Romans 6.1-6</vt:lpstr>
      <vt:lpstr>Romans 6.1-2</vt:lpstr>
      <vt:lpstr>Romans 6.6</vt:lpstr>
      <vt:lpstr>Romans 6.10</vt:lpstr>
      <vt:lpstr>Romans 6.11</vt:lpstr>
      <vt:lpstr>Romans 6.12-13</vt:lpstr>
      <vt:lpstr>Romans 6.14-20</vt:lpstr>
      <vt:lpstr>Romans 6.20-23</vt:lpstr>
      <vt:lpstr>Romans 7.7-9</vt:lpstr>
      <vt:lpstr>Romans 7.11</vt:lpstr>
      <vt:lpstr>Romans 7.13-14</vt:lpstr>
      <vt:lpstr>Romans 7.17</vt:lpstr>
      <vt:lpstr>Romans 7.20</vt:lpstr>
      <vt:lpstr>Romans 7.23</vt:lpstr>
      <vt:lpstr>Romans 7.25</vt:lpstr>
      <vt:lpstr>Romans 8.2-3</vt:lpstr>
      <vt:lpstr>Romans 8.10</vt:lpstr>
      <vt:lpstr>Romans 14.23</vt:lpstr>
      <vt:lpstr>I Corinthians 6.18</vt:lpstr>
      <vt:lpstr>I Corinthians 8.12</vt:lpstr>
      <vt:lpstr>I Corinthians 15.34</vt:lpstr>
      <vt:lpstr>I Corinthians 15.56</vt:lpstr>
      <vt:lpstr>II Corinthians 5.21</vt:lpstr>
      <vt:lpstr>Galatians 2.17</vt:lpstr>
      <vt:lpstr>Galatians 3.22</vt:lpstr>
      <vt:lpstr>Ephesians 4.26</vt:lpstr>
      <vt:lpstr>II Thessalonians 2.3</vt:lpstr>
      <vt:lpstr>I Timothy 5.20</vt:lpstr>
      <vt:lpstr>Hebrews 3.13</vt:lpstr>
      <vt:lpstr>Hebrews 4.15</vt:lpstr>
      <vt:lpstr>Hebrews 9.26, 28</vt:lpstr>
      <vt:lpstr>Hebrews 10.6, 8</vt:lpstr>
      <vt:lpstr>Hebrews 10.18</vt:lpstr>
      <vt:lpstr>Hebrews 10.24-27</vt:lpstr>
      <vt:lpstr>Hebrews 10.26</vt:lpstr>
      <vt:lpstr>Hebrews 10.28-33</vt:lpstr>
      <vt:lpstr>Hebrews 11.24-26</vt:lpstr>
      <vt:lpstr>Hebrews 11.25</vt:lpstr>
      <vt:lpstr>Hebrews 12.1-2</vt:lpstr>
      <vt:lpstr>Hebrews 12.1, 4</vt:lpstr>
      <vt:lpstr>Hebrews 13.11</vt:lpstr>
      <vt:lpstr>James 1.15</vt:lpstr>
      <vt:lpstr>James 2.9</vt:lpstr>
      <vt:lpstr>James 4.7-8</vt:lpstr>
      <vt:lpstr>I Peter 2.22</vt:lpstr>
      <vt:lpstr>I Peter 4.1</vt:lpstr>
      <vt:lpstr>I Peter 5.8-10</vt:lpstr>
      <vt:lpstr>II Peter 2.14</vt:lpstr>
      <vt:lpstr>I John 1.5-8</vt:lpstr>
      <vt:lpstr>I John 2.1</vt:lpstr>
      <vt:lpstr>I John 3.4-5</vt:lpstr>
      <vt:lpstr>I John 3.8-9</vt:lpstr>
      <vt:lpstr>I John 3.7-9</vt:lpstr>
      <vt:lpstr>I John 3.10-11</vt:lpstr>
      <vt:lpstr>I John 5.16-17</vt:lpstr>
      <vt:lpstr>We come before the Lord as sinners condemned</vt:lpstr>
      <vt:lpstr>To be washed in the Blood of the Lamb</vt:lpstr>
      <vt:lpstr>That we can be made white as snow</vt:lpstr>
      <vt:lpstr>And become heirs of the King of kings</vt:lpstr>
      <vt:lpstr>And grow in the grace and knowledge of the Lord Jesus Christ</vt:lpstr>
      <vt:lpstr>And to reign with Jesus Christ in Heaven.</vt:lpstr>
      <vt:lpstr>John 8.31-32</vt:lpstr>
      <vt:lpstr>Salvation</vt:lpstr>
      <vt:lpstr>John 3.16</vt:lpstr>
      <vt:lpstr>Jesus is the only way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75</cp:revision>
  <dcterms:created xsi:type="dcterms:W3CDTF">2007-10-10T09:43:01Z</dcterms:created>
  <dcterms:modified xsi:type="dcterms:W3CDTF">2021-03-14T23:07:06Z</dcterms:modified>
</cp:coreProperties>
</file>